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23B62-0C65-4E5A-8414-F565B37E7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503EB-9A09-4EA9-9882-14F6BEB5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86971-8862-4697-9BC2-D94A41870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5560-024F-4225-8212-7F91734D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188F4-5DB1-4688-91B8-C6D247B2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55AE4-9A14-4067-B3F0-377BB2FC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491B0-FDF4-44EC-ABF2-91FA8285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C4F65-ABE0-45F3-AA48-91791A59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5E77F-DFEF-4105-9896-2E60EB19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2147-2339-424D-B9F5-D4A2DF31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6E9C1-22A4-4D44-B335-207F2642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1056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心理治疗师哪个好一点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如何选择心理治疗师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心理治疗师的职业道德与规范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心理治疗的效果与评估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心理治疗的费用与保险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如何选择心理治疗师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10" r="20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选择持有专业心理治疗师资质认证的治疗师，确保其具备专业知识和技能。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关注治疗师是否持续参与专业培训和进修，以保持其专业知识和技能的更新。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资质认证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了解治疗师的教育背景，包括是否拥有心理学或相关专业学位。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评估治疗师对心理学理论和研究进展的了解程度，以确保其具备扎实的专业基础。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理论掌握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2" b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选择具有丰富工作经验的治疗师，能够更好地应对各种心理问题。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了解治疗师过去成功治疗的案例，以评估其实际治疗效果和经验。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经验与案例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了解治疗师所采用的心理治疗方法，如认知行为疗法、精神分析等，并选择最适合患者需求的方法。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理论倾向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了解治疗师的理论倾向，如人本主义、行为主义等，以便更好地理解其治疗思路和理念。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治疗方法与理论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常见心理治疗方法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短期、目标导向、侧重于行为改变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（CBT）是一种结构化的心理治疗方法，侧重于帮助个体识别和改变不良的思维和行为模式。它通常在较短时间内进行，并聚焦于解决具体问题。CBT强调对问题的客观分析，通过学习新的思维和行为方式来改变不良认知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长期、深入探索、关注潜意识动机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疗法源于弗洛伊德的理论，强调深入探索个体潜意识中的动机、冲突和早期经验。它通常需要较长时间的治疗，并关注个体内在的心理过程。精神分析疗法帮助个体理解自己的情感、行为和思维方式，从而获得内在的成长和改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226" r="62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关注个体价值、情感支持、促进自我成长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疗法强调个体内在的潜力和价值，关注个体的情感支持和自我实现。它强调在治疗师与个体之间建立信任关系，通过积极的倾听和关注来促进个体自我成长和发挥潜能。人本主义疗法通常关注个体的内心体验和情感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关注家庭关系、互动模式、系统视角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系统疗法将家庭视为一个整体系统，关注家庭成员之间的互动和关系。它强调家庭成员之间的相互影响和情感联系，通过改变家庭互动模式来解决个体问题。家庭系统疗法帮助家庭成员了解彼此的需求和期望，改善沟通方式，促进家庭和谐与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家庭系统疗法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心理治疗师的职业道德与规范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https://d.book118.com/907141056020006030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2024-09-01T14:12:51.034</cp:lastPrinted>
  <dcterms:created xsi:type="dcterms:W3CDTF">2024-09-01T06:12:51Z</dcterms:created>
  <dcterms:modified xsi:type="dcterms:W3CDTF">2024-09-01T06:12:53Z</dcterms:modified>
</cp:coreProperties>
</file>