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30E546C-E4C5-41BF-BD73-9712248DB07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B9394-2D81-4F97-A724-FC01C2EBF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75162-7830-4AE5-949E-23CAC089D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F5769-53F4-417F-B003-479C194D7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6807B-EDFA-42E9-96FA-A062D2C36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EACD33-6DBA-43C1-A200-2D7FE2F8A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5F9E18-6870-4B7A-BE28-97E3219E5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F4B319-7BB0-4F23-A94E-9125B4BC2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10362-73C2-4E1D-95A2-952ABDF39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F7748-D464-4CBE-ACD1-1E1E8715C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48C77-78F0-43CE-A82D-FB7D95A09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ADA1E-8F65-44A0-AF74-2A21C1AF7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92C7681-75A9-46A6-8741-5712F4F3E73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C3E857C-D426-4133-826D-70606AAF96A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41160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学生提示教学质量培训的策略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培训内容设计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培训方法选择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实施与落地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成果分享与推广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课程质量培训的重要性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课程质量培训对提高教师教学水平、提升学生学习效果和促进教学质量持续提升至关重要。只有通过专业的培训，教育工作者才能更好地应对教学挑战，为学生提供更优质的教学服务。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学生提示教学质量培训的定义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提供反馈和建议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学生提示行为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教师反馈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学生提示教学质量培训的目标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提高表达能力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培养批判性思维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增强主动性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提高学生参与度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设计反馈形式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问卷调查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小组讨论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个别谈话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教学质量评估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纳入学生提示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形成闭环反馈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学生提示教学质量培训的策略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建立沟通渠道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鼓励参与评价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提供反馈机制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学生提示教学质量培训的重要性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学生提示教学质量培训可以帮助教师更好地了解学生的需求和反馈，通过不断优化教学设计和实施，提高教学效果，促进学生的学习成长。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学生提示教学质量培训的目标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提高表达能力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培养批判性思维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增强主动性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提高学生参与度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培训内容设计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学习目标设定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明确培训目的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确定培训的具体目标和期望结果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根据实际情况调整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根据学生反馈和需求，设定培训内容和重点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教学设计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在教学设计阶段，应该结合实际案例，设计具体的教学活动和培训课程。制定详细的培训计划和时间安排，确保培训进度顺利进行。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学习资源准备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提前做好准备工作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确保培训所需教材、设备和人员资源齐备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确保培训顺利进行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提前准备培训材料和资料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根据评估结果调整培训内容和方法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设计有效的评估方式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收集学生反馈和评价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培训效果评估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培训评估是培训过程中必不可少的一部分，通过评估可以了解培训效果，根据评估结果及时调整培训内容和方式，确保培训质量和效果达到预期目标。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培训方法选择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传统教学法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老师主导的教学方式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讲授式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适合于基础知识的传授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基础知识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通过示范让学生学习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示范式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学生参与分析真实案例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互动教学法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小组讨论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促进学生交流和合作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创新教学法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创新教学方法包括游戏化教学和跨学科整合等形式，通过不同的方式激发学生的学习兴趣，培养学生的创造力和思维能力。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https://d.book118.com/907141160011006055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20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学生提示教学质量培训的策略</vt:lpstr>
      <vt:lpstr>目录</vt:lpstr>
      <vt:lpstr>第1章 简介</vt:lpstr>
      <vt:lpstr> </vt:lpstr>
      <vt:lpstr>学生提示教学质量培训的定义</vt:lpstr>
      <vt:lpstr>学生提示教学质量培训的目标</vt:lpstr>
      <vt:lpstr>学生提示教学质量培训的策略</vt:lpstr>
      <vt:lpstr>学生提示教学质量培训的重要性</vt:lpstr>
      <vt:lpstr>学生提示教学质量培训的目标</vt:lpstr>
      <vt:lpstr>第2章 培训内容设计</vt:lpstr>
      <vt:lpstr>学习目标设定</vt:lpstr>
      <vt:lpstr>教学设计</vt:lpstr>
      <vt:lpstr>学习资源准备</vt:lpstr>
      <vt:lpstr>培训评估</vt:lpstr>
      <vt:lpstr> </vt:lpstr>
      <vt:lpstr>第3章 培训方法选择</vt:lpstr>
      <vt:lpstr>传统教学法</vt:lpstr>
      <vt:lpstr>互动教学法</vt:lpstr>
      <vt:lpstr>创新教学法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2024-09-29T14:30:05.449</cp:lastPrinted>
  <dcterms:created xsi:type="dcterms:W3CDTF">2024-09-29T06:30:05Z</dcterms:created>
  <dcterms:modified xsi:type="dcterms:W3CDTF">2024-09-29T06:30:07Z</dcterms:modified>
</cp:coreProperties>
</file>