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3606AD-D030-46A4-869A-11820037F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BB30D-F85C-4F52-960D-B40E6C103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D013E-FA5C-43A7-B026-83A7208B4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FB4902-D024-45CE-B893-B35A8FF10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7E15AB-FFD7-4123-9EE5-A1B89803F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012928-F8F3-407E-8CD2-5B807B756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6EE1DA-D994-4A85-95E5-F5B5507C1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77788B-67F5-4DFC-9C13-043B182A7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673E89-7739-4A6D-BEDB-F185C5B97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A5640-7D0D-479B-A506-A3EBD38E0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4FC88-D742-4952-9493-391587A85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4294967295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14202416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工业安全基础知培训教材\n## 1.工业安全概述及重要性\n### 1.1工业安全的定义与目标\n### 1.2工业安全的重要性及影响\n### 1.3工业安全现状及挑战\n## 2.工业安全基础知识\n### 2.1工业安全法律法规与政策\n### 2.2工业安全基本概念与术语\n### 2.3工业安全管理体系与方法\n## 3.工业安全风险识别与评估\n### 3.1工业安全风险识别方法\n### 3.2工业安全风险评估标准\n### 3.3工业安全风险控制措施\n## 4.工业安全设备与防护\n### 4.1工业安全设备种类与选择\n### 4.2工业安全防护用品使用与管理\n### 4.3工业安全设备的维护与检查\n## 5.工业安全事故预防与应对\n### 5.1工业安全事故原因与预防\n### 5.2工业安全事故应对策略与措施\n### 5.3工业安全事故案例分析\n## 6.工业安全培训与演练\n### 6.1工业安全培训目的与方法\n### 6.2工业安全演练组织与实施\n### 6.3工业安全培训效果评估与改进\n## 7.工业安全文化建设与推广\n### 7.1工业安全文化理念与价值观\n### 7.2工业安全文化建设的途径与方法\n### 7.3工业安全文化推广与实践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工业安全基础知培训教材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360568" y="5591814"/>
            <a:ext cx="292067" cy="3416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工业安全概述及重要性</a:t>
            </a:r>
            <a:endParaRPr/>
          </a:p>
        </p:txBody>
      </p:sp>
      <p:sp>
        <p:nvSpPr>
          <p:cNvPr id="13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工业安全的定义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是指在生产、经营、储存、运输等过程中，采取一系列措施确保人员、设备、设施的安全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防止火灾、爆炸、中毒、触电等事故的发生，保障工业生产顺利进行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工业安全的目标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降低事故发生的概率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减少事故造成的人员伤亡和财产损失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提高企业的生产安全和可持续发展能力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工业安全的定义与目标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6" name="组合 2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7" name="组合 28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工业安全的重要性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保护员工的生命安全，维护员工的基本权益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促进企业的稳定发展，提高企业的经济效益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社会稳定，减少因事故引发的社会问题</a:t>
                </a:r>
                <a:endParaRPr/>
              </a:p>
            </p:txBody>
          </p:sp>
          <p:pic>
            <p:nvPicPr>
              <p:cNvPr id="2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2" name="组合 29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工业安全的影响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影响企业的生产效率和市场竞争力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影响企业的声誉和品牌形象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影响员工的工作积极性和企业的凝聚力</a:t>
                </a:r>
                <a:endParaRPr/>
              </a:p>
            </p:txBody>
          </p:sp>
          <p:pic>
            <p:nvPicPr>
              <p:cNvPr id="2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工业安全现状</a:t>
                </a:r>
                <a:endParaRPr/>
              </a:p>
            </p:txBody>
          </p:sp>
          <p:sp>
            <p:nvSpPr>
              <p:cNvPr id="3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工业安全事故时有发生，造成人员伤亡和财产损失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企业安全意识逐渐提高，但仍有部分企业重视程度不够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工业安全投入不足，安全设备设施不完善</a:t>
                </a:r>
                <a:endParaRPr/>
              </a:p>
            </p:txBody>
          </p:sp>
          <p:sp>
            <p:nvSpPr>
              <p:cNvPr id="30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工业安全挑战</a:t>
                </a:r>
                <a:endParaRPr/>
              </a:p>
            </p:txBody>
          </p:sp>
          <p:sp>
            <p:nvSpPr>
              <p:cNvPr id="30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产业结构调整，新型生产工艺的安全风险日益凸显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全球化背景下，企业面临的国际安全标准不断提高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劳动力成本上升，企业安全管理面临更大的压力</a:t>
                </a:r>
                <a:endParaRPr/>
              </a:p>
            </p:txBody>
          </p:sp>
          <p:sp>
            <p:nvSpPr>
              <p:cNvPr id="31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工业安全现状及挑战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16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工业安全基础知识</a:t>
            </a:r>
            <a:endParaRPr/>
          </a:p>
        </p:txBody>
      </p:sp>
      <p:sp>
        <p:nvSpPr>
          <p:cNvPr id="317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工业安全法律法规与政策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20" name="组合 31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21" name="组合 320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工业安全法律法规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《中华人民共和国安全生产法》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《中华人民共和国职业病防治法》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《中华人民共和国消防法》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《中华人民共和国特种设备安全法》</a:t>
                </a:r>
                <a:endParaRPr/>
              </a:p>
            </p:txBody>
          </p:sp>
          <p:pic>
            <p:nvPicPr>
              <p:cNvPr id="32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26" name="组合 325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工业安全政策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国家安全生产政策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行业安全生产政策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企业安全生产政策</a:t>
                </a:r>
                <a:endParaRPr/>
              </a:p>
            </p:txBody>
          </p:sp>
          <p:pic>
            <p:nvPicPr>
              <p:cNvPr id="3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工业安全基本概念</a:t>
                </a:r>
                <a:endParaRPr/>
              </a:p>
            </p:txBody>
          </p:sp>
          <p:sp>
            <p:nvSpPr>
              <p:cNvPr id="3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事故：指在生产、经营、储存、运输等过程中发生的意外事件，造成人员伤亡、财产损失或环境破坏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风险：指事故发生的可能性及其可能造成的后果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安全：指避免事故发生的状态或条件</a:t>
                </a:r>
                <a:endParaRPr/>
              </a:p>
            </p:txBody>
          </p:sp>
          <p:sp>
            <p:nvSpPr>
              <p:cNvPr id="3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工业安全术语</a:t>
                </a:r>
                <a:endParaRPr/>
              </a:p>
            </p:txBody>
          </p:sp>
          <p:sp>
            <p:nvSpPr>
              <p:cNvPr id="3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安全管理：指对生产过程中安全问题的预防、控制和整改活动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安全技术：指在生产过程中应用的安全知识、技术和方法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安全培训：指对员工进行安全知识和技能教育的活动</a:t>
                </a:r>
                <a:endParaRPr/>
              </a:p>
            </p:txBody>
          </p:sp>
          <p:sp>
            <p:nvSpPr>
              <p:cNvPr id="3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工业安全基本概念与术语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工业安全管理体系与方法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51" name="组合 35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52" name="组合 351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工业安全管理体系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建立完善的安全管理制度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建立健全的安全责任体系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建立科学的安全评价体系</a:t>
                </a:r>
                <a:endParaRPr/>
              </a:p>
            </p:txBody>
          </p:sp>
          <p:pic>
            <p:nvPicPr>
              <p:cNvPr id="3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7" name="组合 356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5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工业安全管理方法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安全风险评估：识别、评估和控制生产过程中的安全风险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安全检查：对生产过程中的安全状况进行检查和评价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安全培训与教育：提高员工的安全意识和安全技能</a:t>
                </a:r>
                <a:endParaRPr/>
              </a:p>
            </p:txBody>
          </p:sp>
          <p:pic>
            <p:nvPicPr>
              <p:cNvPr id="3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工业安全风险识别与评估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风险识别方法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通过观察、询问、检查等手段，识别生产过程中的安全风险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运用风险矩阵、故障树分析等方法，分析安全风险的发生概率和影响程度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结合企业实际情况，制定安全风险识别清单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风险识别要点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识别生产过程中的设备、设施、环境等方面的风险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识别员工操作、管理等方面的风险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识别自然灾害、突发事件等方面的风险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工业安全风险识别方法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风险评估标准</a:t>
                </a:r>
                <a:endParaRPr/>
              </a:p>
            </p:txBody>
          </p:sp>
          <p:sp>
            <p:nvSpPr>
              <p:cNvPr id="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风险发生的可能性：根据历史数据和专家意见进行评估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风险造成的后果：根据事故发生的后果和影响范围进行评估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风险的可接受性：根据企业的风险承受能力和安全管理目标进行评估</a:t>
                </a:r>
                <a:endParaRPr/>
              </a:p>
            </p:txBody>
          </p:sp>
          <p:sp>
            <p:nvSpPr>
              <p:cNvPr id="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风险评估方法</a:t>
                </a:r>
                <a:endParaRPr/>
              </a:p>
            </p:txBody>
          </p:sp>
          <p:sp>
            <p:nvSpPr>
              <p:cNvPr id="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风险矩阵法：通过矩阵图表直观展示风险的发生概率和影响程度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故障树分析法：通过逻辑分析，识别风险发生的条件和路径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模糊综合评价法：通过模糊数学理论，综合评价风险的大小</a:t>
                </a:r>
                <a:endParaRPr/>
              </a:p>
            </p:txBody>
          </p:sp>
          <p:sp>
            <p:nvSpPr>
              <p:cNvPr id="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工业安全风险评估标准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风险控制措施</a:t>
                </a:r>
                <a:endParaRPr/>
              </a:p>
            </p:txBody>
          </p:sp>
          <p:sp>
            <p:nvSpPr>
              <p:cNvPr id="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消除风险：通过改进生产工艺、设备设施等措施，消除安全风险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降低风险：通过加强安全管理、提高员工安全意识等措施，降低风险发生的概率和影响程度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转移风险：通过保险、合同等方式，将风险转移给其他方</a:t>
                </a:r>
                <a:endParaRPr/>
              </a:p>
            </p:txBody>
          </p:sp>
          <p:sp>
            <p:nvSpPr>
              <p:cNvPr id="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风险控制要点</a:t>
                </a:r>
                <a:endParaRPr/>
              </a:p>
            </p:txBody>
          </p:sp>
          <p:sp>
            <p:nvSpPr>
              <p:cNvPr id="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制定针对性的风险控制计划，明确控制目标、措施和责任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加强风险控制措施的落实和执行，确保风险控制的有效性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定期对风险控制效果进行评估和监控，持续改进风险控制措施</a:t>
                </a:r>
                <a:endParaRPr/>
              </a:p>
            </p:txBody>
          </p:sp>
          <p:sp>
            <p:nvSpPr>
              <p:cNvPr id="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工业安全风险控制措施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4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工业安全设备与防护</a:t>
            </a:r>
            <a:endParaRPr/>
          </a:p>
        </p:txBody>
      </p:sp>
      <p:sp>
        <p:nvSpPr>
          <p:cNvPr id="65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04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工业安全设备种类与选择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68" name="组合 6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69" name="组合 68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7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工业安全设备种类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防护设备：如安全帽、防护服、防护眼镜等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报警设备：如烟雾报警器、有毒气体报警器、温度报警器等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应急设备：如灭火器、应急照明、疏散指示器等</a:t>
                </a:r>
                <a:endParaRPr/>
              </a:p>
            </p:txBody>
          </p:sp>
          <p:pic>
            <p:nvPicPr>
              <p:cNvPr id="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74" name="组合 73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7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工业安全设备选择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根据生产工艺和作业环境，选择合适的安全设备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考虑设备的性能、可靠性、适用性等因素，确保设备的安全性能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定期对安全设备进行检查和维护，确保设备的正常运行</a:t>
                </a:r>
                <a:endParaRPr/>
              </a:p>
            </p:txBody>
          </p:sp>
          <p:pic>
            <p:nvPicPr>
              <p:cNvPr id="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https://d.book118.com/907142024164006042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工业安全基础知培训教材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2024-09-16T11:43:22.381</cp:lastPrinted>
  <dcterms:created xsi:type="dcterms:W3CDTF">2024-09-16T03:43:22Z</dcterms:created>
  <dcterms:modified xsi:type="dcterms:W3CDTF">2024-09-16T03:43:24Z</dcterms:modified>
</cp:coreProperties>
</file>