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3E5D9-DFDE-4599-B3FB-2A1B7BE13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4090B-D838-43B2-9E9C-DD92EC2C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22A03-0C2C-4482-A01A-4411E9AC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35FC5-FE09-43F6-853C-A2524959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3E1ED-4A87-425E-B417-4945F242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477791-C503-4BB1-B37E-0ECEE795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D5D71-7646-4C5A-9700-8B3067F7B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1A05F-14BC-454E-90BE-33A8193A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3E8FF-179E-4ACC-9012-1E2154259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7C95E-389D-42A1-AC82-37B592EB5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31025-DF5F-4BAD-B3A5-84C046184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2031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人力资源管理规划方案制定流程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人力资源规划评估与反馈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98" r="26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93" r="31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随着市场竞争的加剧和企业规模的扩大，人力资源管理面临诸多挑战，需要制定科学合理的人力资源管理规划。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人力资源管理规划旨在为企业提供一套系统的人力资源管理方案，确保企业战略目标的实现。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人力资源管理规划有助于企业明确人力资源需求，优化人力资源配置，提高组织绩效。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人力资源管理规划有助于企业建立完善的人才管理体系，吸引和留住优秀人才，提升企业核心竞争力。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753" b="2075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人力资源管理规划有助于企业降低人力资源成本，提高人力资源使用效率，实现可持续发展。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人力资源管理规划的意义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240" b="18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组织战略分析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组织目标与战略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明确组织的发展目标和战略方向，分析为实现这些目标所需的人力资源。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组织结构与岗位设置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根据组织战略，调整组织结构，明确各部门的职责和岗位设置。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关键岗位识别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识别对组织发展至关重要的关键岗位，分析这些岗位所需的核心技能和素质。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明确各岗位的职责、工作任务和绩效要求。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任职资格与要求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设定各岗位的任职资格条件，包括学历、经验、技能等方面的要求。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人员编制与配置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根据岗位需求，确定各岗位的人员编制和配置标准。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40" r="139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人才流动率与招聘难度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分析特定人才的流动率和招聘难度，为制定招聘策略提供依据。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人才供求状况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分析特定行业或地区的人才供求状况，了解人才市场的趋势和变化。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人才竞争状况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了解竞争对手的人才策略和人才储备状况，评估组织的竞争优势和劣势。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人才市场分析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人力资源供给分析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员工晋升和发展计划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制定员工晋升和发展计划，鼓励员工提升自身能力，增加内部供给的潜力。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员工流失率分析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分析员工流失率，了解员工流失的原因和影响，制定相应的措施来降低流失率。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现有员工技能和经验分析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评估现有员工的技能、经验和潜力，了解他们是否能够满足未来的人力资源需求。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2972" r="2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内部供给分析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了解市场的人才供需状况，包括各行业的人才需求、供给状况和人才流动趋势。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市场人才供需状况调查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与高校合作，培养符合企业需求的人才，提高外部供给的稳定性。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高校合作与人才培养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评估各种招聘渠道的效果和成本，制定有效的招聘策略和渠道。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招聘渠道和策略分析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外部供给分析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https://d.book118.com/907142031002006041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2024-09-13T15:47:50.468</cp:lastPrinted>
  <dcterms:created xsi:type="dcterms:W3CDTF">2024-09-13T07:47:50Z</dcterms:created>
  <dcterms:modified xsi:type="dcterms:W3CDTF">2024-09-13T07:47:52Z</dcterms:modified>
</cp:coreProperties>
</file>