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AF552-A707-4E8D-B9FA-96E8B945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209F3-3750-49D3-A791-D8F26694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DAAAF-D254-43FA-BEA2-C80BEDFCB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4F748-73A4-4F88-9C10-D80B5993E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E8B2D-AB65-444B-A1A6-DF76A0E8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A84F3-9E4C-43E9-B451-F9945070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6A318-3C5F-442B-ABF2-85F852000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B8B68-5A15-4E34-A45B-85C9BE765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47130-C31B-4F61-981D-F0A5909C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BB5D7-5E9E-452F-88E2-3E14F2ABA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56C42-1CA1-4643-A5EE-275787A5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301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零售行业的未来五至十年消费者行为分析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零售行业变革与消费者行为关系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未来五至十年零售行业发展趋势预测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针对未来趋势的营销策略建议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随着互联网、大数据、人工智能等技术的快速发展，零售行业正经历着前所未有的变革。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消费者在购买过程中的行为、决策方式以及购物习惯等方面也在发生着显著的变化。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零售行业变革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通过对消费者行为的分析，预测零售行业未来五至十年的发展趋势和市场变化。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指导企业决策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为企业制定营销策略、产品设计和市场布局提供决策支持。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促进零售行业的创新和发展，提高行业整体竞争力和服务水平。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环保意识加强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越来越多的消费者开始关注环保和可持续性，愿意选择环保材料和包装的产品。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消费者越来越注重产品的个性化，愿意为符合自己独特品味和风格的产品买单。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品质意识提高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消费者对产品品质的要求不断提高，对品牌的信任度和忠诚度也在提升。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购物方式变化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线上购物普及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随着互联网和移动设备的普及，线上购物已成为主流，消费者可以在任何时间、任何地点进行购物。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线下体验重要性提升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虽然线上购物方便，但线下实体店提供的体验和服务仍然不可替代，消费者越来越重视线下体验。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社交电商崛起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社交电商结合了社交媒体和电商的优势，让消费者在社交平台上就能完成购物，这种模式在未来几年将继续壮大。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社交媒体成为主要信息来源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消费者越来越多地通过社交媒体获取产品信息、品牌动态和购物灵感。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KOL和网红影响力增强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意见领袖和网红在社交媒体上的影响力不断扩大，他们的推荐和分享对消费者的购买决策产生重要影响。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AR/VR技术改变信息展示方式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增强现实（AR）和虚拟现实（VR）技术为零售行业提供了新的信息展示方式，消费者可以通过这些技术更直观地了解产品。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信息获取方式变化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零售行业变革与消费者行为关系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线上线下融合、社交电商、无人零售等新模式将重塑消费者购物体验，满足个性化、即时化需求。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通过打造沉浸式、场景化购物环境，吸引消费者参与互动，提升购物体验。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零售企业与其他行业跨界合作，为消费者提供多元化产品和服务，拓展消费领域。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零售业态创新对消费者行为影响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优化供应链管理，提高商品流通效率，实现快速响应消费者需求。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通过柔性生产、C2M等模式，满足消费者个性化定制需求，提升购物满意度。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拓展全球采购渠道，为消费者提供更多样化、高品质的商品选择。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供应链优化对消费者行为影响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https://d.book118.com/907143014152006031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2024-09-04T08:20:51.951</cp:lastPrinted>
  <dcterms:created xsi:type="dcterms:W3CDTF">2024-09-04T00:20:51Z</dcterms:created>
  <dcterms:modified xsi:type="dcterms:W3CDTF">2024-09-04T00:20:54Z</dcterms:modified>
</cp:coreProperties>
</file>