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E6792-5894-4191-AF5B-169049711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04558-C85E-4F92-90A0-FE189B794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09A85-1C7A-4FD9-9C59-A1FC982B1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AA369E-943E-4432-984C-DA8973DE5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E0763A-E5DA-4555-A4AF-5A6568213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EC291B-7E31-42FD-B5BD-AC1C66C92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47EAC7-8B12-4F79-B2DC-26A4C3006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462A44-84F9-4AC9-97CB-B173248B7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F3349-A5F5-4F5A-BE66-7A7668A20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4330D-C70E-47FD-AA8B-A1DEBDA75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C0B38-66BF-4B1E-933F-F47BBDDD2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43056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营销传播策略分析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营销传播策略的核心要素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营销传播策略的制定与执行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营销传播策略的创新与趋势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营销传播策略的挑战与解决方案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营销传播策略概述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营销传播策略是企业为实现营销目标，通过各种传播手段和渠道，向目标受众传递信息、建立品牌形象、促进销售的策略组合。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营销传播策略具有针对性、系统性、动态性和创新性等特点，需要根据企业实际情况和市场环境进行调整和优化。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通过有效的营销传播策略，提高品牌在目标受众中的知名度和认知度，从而增加销售机会。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通过有针对性的营销传播手段，引导消费者了解产品特点、优势和使用方法，激发购买欲望，促进产品销售。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通过统一的品牌形象和传播信息，树立品牌在消费者心目中的形象和口碑，提高品牌忠诚度。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建立品牌形象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通过创新的营销传播策略，应对竞争对手的挑战和市场的变化，提高市场份额和竞争力。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8750" r="2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数字化时代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以数字化技术、大数据、人工智能等新兴技术为主要支撑，实现个性化定制和智能化营销。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传统媒体时代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以报纸、杂志、广播、电视等传统媒体为主要传播手段，注重大规模的广告投放。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网络媒体时代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以互联网、社交媒体等新媒体为主要传播手段，注重精准定位和互动营销。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营销传播策略的历史与发展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营销传播策略的核心要素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根据消费者需求、行为和特征，将市场划分为具有相似需求的细分市场。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评估细分市场的吸引力，选择适合企业战略和资源的目标市场。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根据企业优势和竞争态势，为所选目标市场提供独特价值。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通过产品功能、性能、品质等方面的差异化，满足消费者独特需求。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716" r="871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塑造独特的品牌形象和个性，使品牌在消费者心中形成差异化认知。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品牌差异化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根据市场变化和消费者需求变化，适时调整产品定位和差异化策略。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定位调整与优化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产品定位与差异化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品牌声誉管理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积极维护和提升品牌声誉，应对危机事件和负面信息，增强消费者信任。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品牌体验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提供优质的售前、售中和售后服务，提升消费者对品牌的整体体验感受。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通过视觉识别、品牌故事、企业文化等手段，塑造独特的品牌形象。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品牌形象与声誉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根据产品特点、目标市场和竞争态势，选择合适的营销渠道。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建立有效的渠道管理体系，维护渠道关系，确保渠道顺畅运行。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定期评估渠道效果，优化渠道结构，提高渠道效率和效益。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渠道优化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营销渠道选择与优化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促销策略制定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根据市场状况、消费者需求和企业目标，制定有针对性的促销策略。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销售促进工具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利用折扣、赠品、积分等促销工具，吸引消费者购买，提高销售业绩。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对促销活动的效果进行评估，总结经验教训，持续改进促销策略。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促销策略与销售促进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营销传播策略的制定与执行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了解目标受众的年龄、性别、地域、消费习惯等信息，以便制定更具针对性的营销策略。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研究竞争对手的营销策略、产品特点、价格策略等，以便找出差异化竞争优势。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关注市场动态和消费者需求变化，及时调整营销策略以适应市场变化。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市场调研与数据收集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通过营销传播活动，使更多人了解和认识品牌。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通过营销传播活动，提升产品销量和市场占有率。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通过营销传播活动，塑造品牌形象和提升品牌价值。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建立品牌形象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营销传播目标的设定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https://d.book118.com/907143056135006042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2024-09-16T04:20:05.904</cp:lastPrinted>
  <dcterms:created xsi:type="dcterms:W3CDTF">2024-09-15T20:20:05Z</dcterms:created>
  <dcterms:modified xsi:type="dcterms:W3CDTF">2024-09-15T20:20:08Z</dcterms:modified>
</cp:coreProperties>
</file>