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2C5F7-76E9-4E7F-AB2A-E45A233F3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760E4-6F4B-4A09-8844-65C6818A0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A36EB-6234-4E51-B771-24FEF4076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31A2D-4508-42B4-BCF6-4B2C3F847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B9FF6F-AB6B-4FF0-9FB3-9F3BB9F75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171205-9B0C-4678-B50E-8EB0497EF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022437-E30B-4426-BB2F-4D0757CDB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D0C00-C96E-43C0-8C14-FB1EDD621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05844-37B7-403E-A570-D30B5E789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B1A7F-8258-4456-B3D0-F1F6ED90A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DE6DE-D6DA-48CB-84A1-3CD250A46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4314305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血液净化在神经系统应用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血液净化技术概述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血液净化在神经系统疾病中的应用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血液净化在神经系统疾病中的治疗机制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血液净化在神经系统疾病中的研究进展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血液净化在神经系统疾病中的挑战和前景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血液净化技术概述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血液净化技术是一种通过物理、化学或生物学方法，清除血液中的有害物质、调节血液酸碱平衡和电解质平衡，以达到治疗疾病的目的的技术。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血液净化技术的原理主要是利用半透膜的渗透作用，使血液中的有害物质和过量物质被清除，同时补充必要的营养物质和电解质，以达到治疗疾病的效果。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血液净化技术的定义和原理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595" r="959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血液净化技术的历史可以追溯到19世纪末期，当时人们开始使用简单的过滤器来清除血液中的有害物质。随着科技的发展，血液净化技术不断得到改进和完善，现在已经成为一种广泛应用于临床的成熟技术。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生物材料科学、分子生物学和纳米技术的发展，血液净化技术也在不断创新和进步。新型的血液净化材料和设备不断涌现，提高了血液净化的效果和安全性，为治疗各种神经系统疾病提供了新的治疗手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血液净化技术的历史和发展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血液净化技术的分类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根据使用的技术和原理的不同，血液净化技术可以分为多种类型，如血液透析、血液滤过、血浆置换、免疫吸附等。不同类型的血液净化技术适用于不同的疾病和治疗目的。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神经系统领域，血液净化技术主要用于治疗各种神经系统疾病，如急性或慢性神经中毒、神经免疫性疾病、神经遗传性疾病等。通过清除血液中的有害物质、调节免疫功能和补充必要的营养物质，血液净化技术可以帮助缓解患者的症状、改善生活质量、延长生存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https://d.book118.com/907143143054006032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2024-09-05T04:38:30.373</cp:lastPrinted>
  <dcterms:created xsi:type="dcterms:W3CDTF">2024-09-04T20:38:30Z</dcterms:created>
  <dcterms:modified xsi:type="dcterms:W3CDTF">2024-09-04T20:38:32Z</dcterms:modified>
</cp:coreProperties>
</file>