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F2E01-0A02-4E7F-B79A-C91F52939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86E9D-07B9-4278-A0BE-3A1A9E86E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A93C4-DB71-4C5A-8CBE-2FE6844EC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F29014-F012-46F7-8A3B-7B140AC1F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3473ED-071C-44FD-9B81-07B5C706D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0C21D3-8543-4CF8-B33C-9ADB7C72E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CAF4CA-98B7-4540-8B0D-7E833FE68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B3B7C-81EB-4EA2-BA1E-9D0373EEA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BED17-31D8-42F1-AC9D-A53821981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41D19-9A4B-4C74-A35F-37A4AF428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F1B3C-3952-45A5-B88D-8703E5170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4401611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急性心肌梗死讲课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急性心肌梗死的定义与特点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急性心肌梗死的病理生理机制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急性心肌梗死的临床表现与诊断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急性心肌梗死的治疗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急性心肌梗死的生活方式与预防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急性心肌梗死与心衰、心律失常的关系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急性心肌梗死患者的康复与护理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急性心肌梗死的定义与特点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6" r="3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急性心肌梗死（AMI）是指因冠状动脉急性闭塞导致心肌缺血、损伤和坏死，进而引发的一系列临床综合征。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AMI通常是由于冠状动脉粥样硬化斑块破裂或血栓形成，导致冠状动脉完全或近乎完全闭塞，血流中断，心肌长时间严重缺血所致。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AMI起病突然，病情进展迅速，需要及时诊断和治疗。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发病急骤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AMI可出现剧烈胸痛、呼吸困难、出汗等症状，严重时可出现心源性休克、心律失常甚至猝死。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症状严重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AMI患者的预后差异很大，与梗死范围、治疗时机和个体差异等因素有关。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预后差异大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AMI的治疗需要综合药物治疗、介入治疗和外科手术治疗等多种手段，以最大程度地保护和恢复心肌功能。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需要综合治疗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急性心肌梗死的病理生理机制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冠状动脉粥样硬化是急性心肌梗死的主要原因之一，由于动脉粥样硬化斑块破裂，导致冠状动脉内血栓形成，进而引起心肌缺血、缺氧甚至坏死。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动脉粥样硬化的形成与多种因素有关，如高血压、高血脂、糖尿病、吸烟等，这些危险因素加速了冠状动脉粥样硬化的进程。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冠状动脉粥样硬化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血栓形成是急性心肌梗死的另一个重要病理生理机制，在冠状动脉粥样硬化的基础上，斑块破裂后形成的血栓阻塞了冠状动脉管腔，导致心肌缺血和坏死。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血栓形成过程中，血小板和凝血系统发挥了重要作用，抗血小板药物和抗凝药物是预防和治疗急性心肌梗死的重要手段。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938" r="17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血栓形成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冠状动脉痉挛也是急性心肌梗死的一种病理生理机制，在某些情况下，冠状动脉平滑肌发生痉挛性收缩，导致冠状动脉管腔狭窄甚至闭塞，引起心肌缺血和坏死。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冠状动脉痉挛可能与血管内皮功能异常、平滑肌细胞异常兴奋等因素有关，对于有冠状动脉痉挛病史的患者，应采取措施预防痉挛的复发。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冠状动脉痉挛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急性心肌梗死的临床表现与诊断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急性心肌梗死最常见的症状是胸痛，通常为压迫性、窒息性或烧灼感，有时疼痛可放射至颈部、下颌、左肩胛或左上肢。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由于心肌缺血和心功能下降，患者可能出现呼吸困难、气促等症状。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恶心和呕吐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心肌梗死后，一些患者可能出现恶心和呕吐的症状，可能与心脏功能下降有关。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出汗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急性心肌梗死后，患者可能会大量出汗，尤其是在胸痛和呼吸困难时。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心电图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心电图是诊断急性心肌梗死的重要手段，通过观察ST段抬高、T波倒置等心电图变化，有助于诊断心肌梗死。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冠状动脉造影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冠状动脉造影是诊断急性心肌梗死的金标准，通过造影可以明确冠状动脉的狭窄程度和闭塞部位。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心肌酶学检查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心肌酶学检查包括肌钙蛋白、肌红蛋白、肌酸激酶同工酶等指标，当这些指标升高时，提示心肌受损或坏死。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结合患者的临床表现，如胸痛、呼吸困难、恶心呕吐、出汗等症状，以及年龄、性别、既往病史等因素，有助于诊断急性心肌梗死。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急性心肌梗死的治疗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如阿司匹林、氯吡格雷等，用于防止血栓形成和血管阻塞。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如美托洛尔、阿替洛尔等，用于降低心肌耗氧量，缓解心绞痛症状。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如卡托普利、依那普利等，用于扩张血管、降低血压和减少心脏负担。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如呋塞米、氢氯噻嗪等，用于减轻心脏负担，缓解水肿和呼吸困难等症状。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抗血小板药物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β受体拮抗剂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ACE抑制剂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利尿剂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https://d.book118.com/907144016110006031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2024-09-03T21:08:37.638</cp:lastPrinted>
  <dcterms:created xsi:type="dcterms:W3CDTF">2024-09-03T13:08:37Z</dcterms:created>
  <dcterms:modified xsi:type="dcterms:W3CDTF">2024-09-03T13:08:39Z</dcterms:modified>
</cp:coreProperties>
</file>