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CAEEF-DEB6-4E65-9153-943BD454B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49E07-3F13-45B3-BF07-30C0D0AC5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2F20A-CA05-4CFF-95AF-53149AB99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2D7A65-038E-4E58-B22E-EC02A464D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55F748-734B-41D2-83F4-FC33EC439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AFC81F-C192-4658-94FF-8EC4A7BC8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0974B2-C481-406F-AA9C-9E0EF3EC9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29A4B1-A56E-4E67-AE92-9BE0244AC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E8AF7-51B3-489B-9A39-39E93B786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256B3-6C6B-4488-8224-12A33E7CB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B3C8F-9F3E-44D8-B7F2-C1A24A508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14404015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学校后勤管理培训总结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培训过程和方法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培训内容和亮点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培训成果和效果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存在的问题和不足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改进措施和建议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通过培训，提高学校后勤管理人员的专业素养和管理能力，更好地服务师生。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提升后勤管理水平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随着教育改革的深入推进，学校后勤管理面临新的挑战和要求，需要不断更新管理理念和方法。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适应教育改革需求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208" r="18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优质的后勤管理是学校整体发展的重要保障，通过培训提升后勤管理水平，有助于推动学校整体发展。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促进学校整体发展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包括学校后勤管理的基本理念、原则和方法，以及相关法律法规和政策文件的学习。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理论知识学习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通过案例分析、角色扮演等实践活动，培养后勤管理人员的实际操作能力和解决问题的能力。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实践技能培养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通过小组讨论、团队项目等合作形式，提高后勤管理人员的团队协作和沟通能力。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团队协作能力提升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强调“以人为本”的服务理念，提升后勤管理人员的服务意识和水平，更好地满足师生需求。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服务意识强化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培训过程和方法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2023年5月10日至2023年5月20日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学校后勤管理培训中心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56" r="188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412" r="1841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培训方式和手段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邀请后勤管理领域的专家进行授课，内容涵盖后勤管理理论、实践案例等。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组织学员对后勤管理案例进行分析和讨论，提高学员分析和解决问题的能力。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组织学员参观学校后勤管理现场，了解后勤管理的实际操作和流程。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组织学员进行小组讨论，分享经验和心得，促进学员之间的交流和学习。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专题讲座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现场教学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小组讨论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包括学校后勤部门负责人、后勤管理人员等。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学校后勤管理人员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学校其他相关人员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培训专家和教师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包括学校行政部门、教学部门等与后勤管理相关的人员。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包括后勤管理领域的专家、学者和具有丰富实践经验的教师。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培训参与人员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培训内容和亮点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学校后勤管理的定义和重要性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学校后勤管理是指对学校各项后勤服务进行规划、组织、协调和监督的过程，是保障学校正常运转和师生员工生活学习的重要基础。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学校后勤管理的目标和任务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后勤管理的目标是提供高效、优质、安全、便捷的后勤服务，保障学校教学和科研工作的顺利开展，促进学校整体发展。具体任务包括制定后勤服务计划和预算、组织采购和供应、管理校产和设施、提供餐饮和住宿服务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学校后勤管理概述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451" r="44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后勤服务应以师生员工的需求为出发点和落脚点，关注他们的感受和体验，提供个性化、人性化的服务。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后勤服务应注重细节和品质，从点滴做起，提高服务水平和质量，让师生员工感受到贴心、周到的关怀。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后勤服务理念和意识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精细化服务的意识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以人为本的服务理念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掌握基本的财务管理知识，如预算编制、成本控制、财务分析等，提高后勤服务的经济效益和管理水平。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了解采购流程和供应链管理的基本原理，掌握供应商选择、合同管理、库存管理等技能，确保后勤服务的及时性和有效性。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采购与供应链管理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熟悉学校各类设施的使用和维护要求，掌握设施巡查、维修保养、安全管理等技能，确保设施的完好和安全。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设施管理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了解食品卫生和安全知识，掌握餐饮服务的基本技能和管理方法，提供健康、营养、美味的餐饮服务。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餐饮服务管理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后勤管理技能和知识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https://d.book118.com/907144040150006041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2024-09-14T18:52:13.052</cp:lastPrinted>
  <dcterms:created xsi:type="dcterms:W3CDTF">2024-09-14T10:52:13Z</dcterms:created>
  <dcterms:modified xsi:type="dcterms:W3CDTF">2024-09-14T10:52:15Z</dcterms:modified>
</cp:coreProperties>
</file>