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1967-8D3F-42C0-A37E-1F665B966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73A92-8386-4521-BBA6-02CDBCFE1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382EE-DC2C-4FEE-A5A9-19986074F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60624-705E-4D61-975B-4FC03F6D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905A72-79AB-4F4E-9FF4-0F85A97FA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43122E-8C8B-4FEB-A1F9-508895BE1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197CD-99EC-4192-B9A2-2A890E61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F91BF-A3F7-4FC7-814D-82DB8FE39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B9B84-1E30-4AEE-AF9B-0AC09FB03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EC68-69F9-490A-97E5-9B937148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BA5A0-5757-4FF9-A508-8F8C210FE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5043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食品农产品认证介绍\n## 1.食品农产品认证的基本概念与作用\n### 1.1食品农产品认证的定义与分类\n### 1.2食品农产品认证的作用与意义\n### 1.3食品农产品认证的发展趋势\n## 2.我国食品农产品认证体系\n### 2.1食品农产品认证体系的发展历程\n### 2.2食品农产品认证体系的构成与特点\n### 2.3食品农产品认证体系的管理与监管\n## 3.我国食品农产品认证标准与流程\n### 3.1食品农产品认证标准的主要内容\n### 3.2食品农产品认证的流程与要求\n### 3.3食品农产品认证的周期与费用\n## 4.我国食品农产品认证的实践案例\n### 4.1食品农产品认证的国内实践案例\n### 4.2食品农产品认证的国际合作与交流\n### 4.3食品农产品认证的成效与影响\n## 5.我国食品农产品认证的发展前景与挑战\n### 5.1食品农产品认证的发展前景与机遇\n### 5.2食品农产品认证面临的挑战与问题\n### 5.3食品农产品认证的发展策略与建议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我国食品农产品认证介绍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食品农产品认证的基本概念与作用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食品农产品认证的定义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认证机构对食品农产品生产、加工、储存、运输等环节进行综合评价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确认产品符合相关标准和规定，给予认证标志的过程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食品农产品认证的分类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产品认证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：针对具体产品，如有机食品、绿色食品等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管理体系认证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：针对生产和管理体系，如HACCP、ISO22000等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人员认证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：针对从业人员，如食品安全管理员、内审员等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食品农产品认证的作用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提高产品质量和安全水平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增强消费者信心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促进国际贸易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食品农产品认证的意义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保障食品安全，维护公共健康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促进农业产业结构调整，提高农业产值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提升国家食品农产品国际竞争力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认证种类日益丰富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认证标准更加严格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认证监管力度加大</a:t>
                </a:r>
                <a:endParaRPr/>
              </a:p>
            </p:txBody>
          </p:sp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认证体系不断完善</a:t>
                </a:r>
                <a:endParaRPr/>
              </a:p>
            </p:txBody>
          </p:sp>
        </p:grpSp>
        <p:grpSp>
          <p:nvGrpSpPr>
            <p:cNvPr id="20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利用物联网、大数据等技术手段提高认证效率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采用新型检测技术提高认证准确性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技术创新推动认证行业发展</a:t>
                </a:r>
                <a:endParaRPr/>
              </a:p>
            </p:txBody>
          </p:sp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技术创新与认证相结合</a:t>
                </a:r>
                <a:endParaRPr/>
              </a:p>
            </p:txBody>
          </p:sp>
        </p:grpSp>
        <p:grpSp>
          <p:nvGrpSpPr>
            <p:cNvPr id="20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参与国际认证组织，加强与国际认证机构的合作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引进国际先进认证标准和经验   -推动我国食品农产品认证国际化进程</a:t>
                </a:r>
                <a:endParaRPr/>
              </a:p>
            </p:txBody>
          </p: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国际合作与交流加强</a:t>
                </a:r>
                <a:endParaRPr/>
              </a:p>
            </p:txBody>
          </p:sp>
        </p:grpSp>
      </p:grpSp>
      <p:pic>
        <p:nvPicPr>
          <p:cNvPr id="20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我国食品农产品认证体系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起步阶段（1980年代）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开始推行食品农产品认证制度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建立认证机构和认证体系</a:t>
                </a:r>
                <a:endParaRPr/>
              </a:p>
            </p:txBody>
          </p:sp>
          <p:sp>
            <p:nvSpPr>
              <p:cNvPr id="22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发展阶段（1990年代）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食品农产品认证种类逐渐丰富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认证体系逐步完善</a:t>
                </a:r>
                <a:endParaRPr/>
              </a:p>
            </p:txBody>
          </p:sp>
          <p:sp>
            <p:nvSpPr>
              <p:cNvPr id="22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成熟阶段（2000年代至今）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认证标准不断提高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认证监管力度加大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国际合作与交流加强</a:t>
                </a:r>
                <a:endParaRPr/>
              </a:p>
            </p:txBody>
          </p:sp>
          <p:sp>
            <p:nvSpPr>
              <p:cNvPr id="23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食品农产品认证体系的发展历程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认证体系构成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认证机构：负责组织实施认证活动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认证标准：指导认证活动的基本原则和依据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认证监管：确保认证活动的公正性和有效性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认证体系特点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政府主导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：政府在认证体系中发挥主导作用，制定政策和标准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市场运作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：认证机构按照市场机制运作，提供有偿服务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：积极参与国际认证组织，加强与国际认证机构的合作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食品农产品认证体系的构成与特点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食品农产品认证体系的管理与监管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认证管理体系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制定认证政策和规划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加强认证机构管理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提高认证人员素质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认证监管体系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建立健全认证监管制度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加大认证监管力度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严惩认证违法违规行为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我国食品农产品认证标准与流程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食品安全标准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污染物限量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微生物指标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农药残留限量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质量标准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产品外观、口感、营养成分等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生产工艺和技术要求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储存和运输条件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环保标准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生产过程中的污染物排放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资源利用和节能减排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生态保护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食品农产品认证标准的主要内容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https://d.book118.com/907145043003006046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我国食品农产品认证介绍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2024-09-20T23:08:04.028</cp:lastPrinted>
  <dcterms:created xsi:type="dcterms:W3CDTF">2024-09-20T15:08:04Z</dcterms:created>
  <dcterms:modified xsi:type="dcterms:W3CDTF">2024-09-20T15:08:05Z</dcterms:modified>
</cp:coreProperties>
</file>