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2A773F-E7E6-4740-A13A-677BEEE1C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39B65D-08A7-4F72-B895-3333EA0AC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B4061-103F-4AE1-8790-7F8E6B5FB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1BBE6-1127-4ADD-B7BF-B784A6941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FF7A86-D9FF-484E-A41D-AD9C2E0D4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FABB1-BAC9-43D7-AA66-A1C3BC6BB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14B99A-758E-4507-AED4-94B5D9B61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06F4F-018C-4C62-8D7E-6D83C919B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273E1-501C-42DD-8027-01FDA4DA2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FCAAA0-B60B-4D1B-9522-8B97C7E2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4CA583-E616-453C-8914-EC9164196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714606610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直播间活动策划掌握直播间互动营销的核心要点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直播间互动营销核心要点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直播间活动策划具体步骤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直播间互动营销实战技巧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案例分析：成功直播间活动策划案例分享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直播间活动策划是指在直播过程中，通过制定一系列有计划、有目的的活动方案，来吸引观众参与、提高观众互动度，从而达到提升直播效果、增加销售量的目的。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直播间活动策划的主要目的是增加直播间的观众数量、提高观众互动度、提升品牌知名度、促进产品销售等。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81" r="22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通过策划有趣、吸引人的活动，可以让直播内容更加丰富、有趣，从而提高观众的观看体验和满意度。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提升直播效果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策划互动性强的活动可以吸引更多观众参与，增加观众的停留时间和参与度，提高直播间的活跃度和热度。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增加观众互动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通过策划与产品相关的活动，可以吸引潜在客户的关注，提高产品的曝光度和销售量。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noFill/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直播间活动策划流程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423838" y="1165012"/>
            <a:ext cx="3394996" cy="490334"/>
            <a:chOff x="423838" y="1165012"/>
            <a:chExt cx="339499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423838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确定活动目标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532563" y="1542614"/>
            <a:ext cx="3286271" cy="949747"/>
            <a:chOff x="532563" y="1542614"/>
            <a:chExt cx="3286271" cy="949747"/>
          </a:xfrm>
        </p:grpSpPr>
        <p:sp>
          <p:nvSpPr>
            <p:cNvPr id="43" name="TextBox 43"/>
            <p:cNvSpPr txBox="1"/>
            <p:nvPr/>
          </p:nvSpPr>
          <p:spPr>
            <a:xfrm>
              <a:off x="532563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明确活动的目的和预期效果，例如增加观众数量、提高销售量等。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110891" y="3013226"/>
            <a:ext cx="3394996" cy="490334"/>
            <a:chOff x="110891" y="3013226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110891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分析受众需求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219616" y="3447978"/>
            <a:ext cx="3286271" cy="937998"/>
            <a:chOff x="219616" y="3447978"/>
            <a:chExt cx="3286271" cy="937998"/>
          </a:xfrm>
        </p:grpSpPr>
        <p:sp>
          <p:nvSpPr>
            <p:cNvPr id="47" name="TextBox 47"/>
            <p:cNvSpPr txBox="1"/>
            <p:nvPr/>
          </p:nvSpPr>
          <p:spPr>
            <a:xfrm>
              <a:off x="219616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了解目标受众的需求和兴趣点，以便策划出更符合他们需求的活动。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436531" y="4760442"/>
            <a:ext cx="3394996" cy="490334"/>
            <a:chOff x="436531" y="476044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436531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制定活动方案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545256" y="5195195"/>
            <a:ext cx="3286271" cy="936111"/>
            <a:chOff x="545256" y="5195195"/>
            <a:chExt cx="3286271" cy="936111"/>
          </a:xfrm>
        </p:grpSpPr>
        <p:sp>
          <p:nvSpPr>
            <p:cNvPr id="51" name="TextBox 51"/>
            <p:cNvSpPr txBox="1"/>
            <p:nvPr/>
          </p:nvSpPr>
          <p:spPr>
            <a:xfrm>
              <a:off x="545256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根据活动目标和受众需求，制定具体的活动方案，包括活动主题、形式、时间、奖品等。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373176" y="1165012"/>
            <a:ext cx="3394996" cy="490334"/>
            <a:chOff x="8373176" y="1165012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373176" y="116501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481901" y="1542614"/>
            <a:ext cx="3286271" cy="949747"/>
            <a:chOff x="8481901" y="1542614"/>
            <a:chExt cx="3286271" cy="949747"/>
          </a:xfrm>
        </p:grpSpPr>
        <p:sp>
          <p:nvSpPr>
            <p:cNvPr id="55" name="TextBox 55"/>
            <p:cNvSpPr txBox="1"/>
            <p:nvPr/>
          </p:nvSpPr>
          <p:spPr>
            <a:xfrm>
              <a:off x="8481901" y="1542614"/>
              <a:ext cx="3286271" cy="94974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通过社交媒体、广告等多种渠道宣传推广活动，吸引更多潜在观众参与。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654225" y="3013226"/>
            <a:ext cx="3394996" cy="490334"/>
            <a:chOff x="8654225" y="3013226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654225" y="3013226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执行活动方案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762949" y="3447978"/>
            <a:ext cx="3286271" cy="937998"/>
            <a:chOff x="8762949" y="3447978"/>
            <a:chExt cx="3286271" cy="937998"/>
          </a:xfrm>
        </p:grpSpPr>
        <p:sp>
          <p:nvSpPr>
            <p:cNvPr id="59" name="TextBox 59"/>
            <p:cNvSpPr txBox="1"/>
            <p:nvPr/>
          </p:nvSpPr>
          <p:spPr>
            <a:xfrm>
              <a:off x="8762949" y="3447978"/>
              <a:ext cx="3286271" cy="93799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在直播过程中按照活动方案进行执行，确保活动的顺利进行和目标的达成。</a:t>
              </a:r>
            </a:p>
          </p:txBody>
        </p:sp>
      </p:grpSp>
      <p:grpSp>
        <p:nvGrpSpPr>
          <p:cNvPr id="60" name="Group 60"/>
          <p:cNvGrpSpPr/>
          <p:nvPr/>
        </p:nvGrpSpPr>
        <p:grpSpPr>
          <a:xfrm>
            <a:off x="8059705" y="4760442"/>
            <a:ext cx="3394996" cy="490334"/>
            <a:chOff x="8059705" y="4760442"/>
            <a:chExt cx="3394996" cy="490334"/>
          </a:xfrm>
        </p:grpSpPr>
        <p:sp>
          <p:nvSpPr>
            <p:cNvPr id="61" name="TextBox 61"/>
            <p:cNvSpPr txBox="1"/>
            <p:nvPr/>
          </p:nvSpPr>
          <p:spPr>
            <a:xfrm>
              <a:off x="8059705" y="476044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效果评估与总结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8168429" y="5195195"/>
            <a:ext cx="3286271" cy="936111"/>
            <a:chOff x="8168429" y="5195195"/>
            <a:chExt cx="3286271" cy="936111"/>
          </a:xfrm>
        </p:grpSpPr>
        <p:sp>
          <p:nvSpPr>
            <p:cNvPr id="63" name="TextBox 63"/>
            <p:cNvSpPr txBox="1"/>
            <p:nvPr/>
          </p:nvSpPr>
          <p:spPr>
            <a:xfrm>
              <a:off x="8168429" y="5195195"/>
              <a:ext cx="3286271" cy="93611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对活动效果进行评估和总结，分析活动的优点和不足，为下次活动的策划提供参考和改进方向。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直播间互动营销核心要点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83" r="18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抛出热门话题或观众感兴趣的话题，引导观众发表观点，形成热烈的讨论氛围。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问答互动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通过主播提问，观众回答的方式，增强观众参与感，同时可以根据观众回答进行个性化推荐。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抽奖环节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设置诱人的奖品，吸引观众参与，提高直播间活跃度和观众粘性。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互动环节设计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简洁明了的界面设计，让观众能够快速找到想要的功能和信息。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917" r="9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弹幕互动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跨屏互动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958" r="2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开启弹幕功能，让观众可以实时发表自己的看法和感受，增强互动体验。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利用手机、电脑等多设备跨屏互动，提高观众参与度和沉浸感。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观众参与体验优化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限时秒杀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优惠券发放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营销手段与策略运用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邀请知名主播或网红进行合作，借助其影响力和粉丝基础，扩大直播间的曝光度和关注度。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定期发放优惠券，刺激观众消费欲望，提高转化率。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在特定时间段推出限时秒杀活动，以超低价吸引观众购买，提高销售额。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通过对直播间数据进行分析，了解观众需求和行为习惯，不断优化直播内容和营销策略。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直播间活动策划具体步骤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明确目标与受众群体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确定直播主题和目标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根据品牌或产品特点，明确直播主题，如新品发布、促销活动、品牌宣传等，并设定清晰的目标，如提高品牌知名度、促进产品销售等。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分析受众群体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深入了解目标受众的特点和需求，包括年龄、性别、地域、兴趣等方面，以便制定更精准的直播内容和互动形式。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策划直播内容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根据目标和受众需求，策划有吸引力的直播内容，如邀请明星代言、专家讲解、达人分享等，同时注重内容的趣味性和互动性。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设计互动环节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结合直播平台和工具，设计多种互动环节，如抽奖、答题、投票等，提高观众参与度和粘性。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制定推广计划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根据直播时间和内容，制定详细的推广计划，包括预热宣传、直播推广和后续跟进等，确保活动效果最大化。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制定详细活动方案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https://d.book118.com/907146066101006036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2024-09-11T11:37:22.718</cp:lastPrinted>
  <dcterms:created xsi:type="dcterms:W3CDTF">2024-09-11T03:37:22Z</dcterms:created>
  <dcterms:modified xsi:type="dcterms:W3CDTF">2024-09-11T03:37:25Z</dcterms:modified>
</cp:coreProperties>
</file>