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A36702-5337-4AC6-B308-202FEA2899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A392CA-1EB7-4537-9FE6-8D276E4AA0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07348E-2313-4A5B-AFFA-E7D5996EA1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9A58AA-FC1E-43D7-87F1-C2C9D676F8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F99CEE-CF66-474F-9AF5-05D5136DD3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E44447-A2A0-494D-9EDB-1730CC125D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3039CA-B717-4F6A-BAF2-0910D0B61D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871C2E-A6FB-49EC-AC70-F32D954A5D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E72E7D-42C9-4765-9C51-77F502E4EA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F8FCDC-E144-45B3-9B98-B447156A71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4C0C7C-A6BF-412A-AF59-FCBB305175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1500240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传染病科护士的文明礼仪和职业道德</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文明礼仪在传染病科护理中的重要性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传染病科护士的文明礼仪规范</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职业道德在传染病科护理中的体现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传染病科护士职业道德的培养与提升</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文明礼仪与职业道德在传染病科护理中的实践应用</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通过强调文明礼仪和职业道德的重要性，提高传染病科护士的职业素养，使其更好地履行护理职责。</a:t>
            </a:r>
          </a:p>
        </p:txBody>
      </p:sp>
      <p:pic>
        <p:nvPicPr>
          <p:cNvPr id="6" name="Picture 6"/>
          <p:cNvPicPr>
            <a:picLocks noChangeAspect="1"/>
          </p:cNvPicPr>
          <p:nvPr/>
        </p:nvPicPr>
        <p:blipFill>
          <a:blip r:embed="rId2"/>
          <a:srcRect l="1221" r="122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提升护士职业素养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在疫情等公共卫生事件发生时，传染病科护士需要承担更多的责任和压力，良好的职业素养有助于应对这些挑战。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应对疫情挑战</a:t>
            </a:r>
          </a:p>
        </p:txBody>
      </p:sp>
      <p:pic>
        <p:nvPicPr>
          <p:cNvPr id="10" name="Picture 10"/>
          <p:cNvPicPr>
            <a:picLocks noChangeAspect="1"/>
          </p:cNvPicPr>
          <p:nvPr/>
        </p:nvPicPr>
        <p:blipFill>
          <a:blip r:embed="rId3"/>
          <a:srcRect l="18125" r="181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542" r="14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传染病科护士的行为举止和职业道德直接关系到患者的安全和满意度，因此提升护士的职业素养对于保障患者安全至关重要。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保障患者安全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职业道德践行者</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传染病科护士需要遵守职业道德规范，尊重患者的权利和尊严，保护患者隐私，维护医疗行业的良好形象。</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患者照护者</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传染病科护士负责为患者提供全面的护理服务，包括病情观察、治疗执行、心理支持等，确保患者在治疗期间得到良好的照护。</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健康教育者</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传染病科护士需要向患者及其家属提供健康教育，帮助他们了解疾病的预防、治疗和康复知识，提高患者的自我保健能力。</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疫情应对者</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在发生疫情等公共卫生事件时，传染病科护士需要积极参与疫情防控工作，如参与疫苗接种、流行病学调查等，为疫情防控做出贡献。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传染病科护士的角色与职责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文明礼仪在传染病科护理中的重要性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424" b="142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794" b="379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991" b="299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提升护士形象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仪容整洁</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传染病科护士需保持干净、整洁的仪容，穿着规范的护士服，展现专业形象。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举止得体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在接待患者、家属或与其他医务人员交流时，护士应表现出亲切、和蔼的态度，使用文明用语，注意礼仪和礼貌。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尊重患者</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尊重患者的隐私和人格尊严，保护患者的合法权益，不歧视任何患者。</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与患者及其家属保持积极有效的沟通，了解他们的需求和关切，提供及时、准确的医疗信息和建议。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有效沟通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24" r="167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倾听与理解</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建立信任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825" r="208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耐心倾听患者的诉说，理解他们的痛苦和焦虑，给予关心和支持。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通过真诚的态度和专业的技能，与患者建立信任关系，使他们更加配合治疗和护理。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促进护患关系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严谨的工作态度</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细致的观察能力</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良好的团队协作</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持续的专业发展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提高护理质量</a:t>
              </a:r>
            </a:p>
          </p:txBody>
        </p:sp>
      </p:grpSp>
      <p:pic>
        <p:nvPicPr>
          <p:cNvPr id="28" name="Picture 28"/>
          <p:cNvPicPr>
            <a:picLocks noChangeAspect="1"/>
          </p:cNvPicPr>
          <p:nvPr/>
        </p:nvPicPr>
        <p:blipFill>
          <a:blip r:embed="rId2"/>
          <a:srcRect l="17508" r="1750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422" r="16422"/>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8385" r="1838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8761" r="18761"/>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严格遵守医疗护理规章制度和操作规范，确保医疗安全。</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密切观察患者的病情变化，及时发现并处理潜在问题，确保患者安全。</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与医生、药师、检验师等其他医务人员保持密切合作，共同为患者提供优质的医疗服务。</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不断学习和更新专业知识与技能，提高护理质量和水平。</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传染病科护士的文明礼仪规范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传染病科护士应穿着整洁、干净的护士服，佩戴好护士帽和口罩，以展现出专业和严谨的形象。</a:t>
            </a:r>
          </a:p>
        </p:txBody>
      </p:sp>
      <p:pic>
        <p:nvPicPr>
          <p:cNvPr id="5" name="Picture 5"/>
          <p:cNvPicPr>
            <a:picLocks noChangeAspect="1"/>
          </p:cNvPicPr>
          <p:nvPr/>
        </p:nvPicPr>
        <p:blipFill>
          <a:blip r:embed="rId2"/>
          <a:srcRect t="16724" b="16724"/>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24" r="16724"/>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7542" r="1754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穿着整洁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在行走、坐立时，应保持优雅的仪态，不卑不亢，从容自信。</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仪态优雅</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面对患者时，应神情自然，面带微笑，传递出亲切和友善的信息。</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神情自然</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仪表端庄，举止大方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热情主动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主动与患者沟通，关心他们的病情和需求，提供必要的帮助和支持。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使用文明用语</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在与患者和同事交流时，应使用文明、礼貌的语言，尊重他人。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耐心倾听</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耐心倾听患者的诉说和需求，给予积极的回应和关注。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8333" r="183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语言文明，态度热情</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尊重患者的知情权、同意权和隐私权等合法权益，维护患者的尊严。</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尊重患者权利</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在进行治疗和护理时，应注意保护患者的隐私，避免泄露患者的个人信息和病情。</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保护患者隐私</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对所有患者应一视同仁，不偏袒、不歧视，提供平等的医疗和护理服务。</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平等对待</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尊重患者，保护隐私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https://d.book118.com/907150024003006031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2024-09-02T23:03:22.512</cp:lastPrinted>
  <dcterms:created xsi:type="dcterms:W3CDTF">2024-09-02T15:03:22Z</dcterms:created>
  <dcterms:modified xsi:type="dcterms:W3CDTF">2024-09-02T15:03:24Z</dcterms:modified>
</cp:coreProperties>
</file>