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B398A-450A-4A64-9197-AF78FE920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36951-FD26-471B-8248-A58DF8A1A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5DBD5-2A3E-4B28-B07B-6C6BBB380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3E9A0-4B5F-41F9-9EE0-3F4A23654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F9425B-E93F-4CAC-8DC9-F98D9ACF9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7F0730-3153-484A-B231-9E37793EF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FE9B75-73F5-4FA6-9CCA-3951B39B7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87556E-A9F1-420F-82AE-CD1CE4155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C921D2-2409-4F94-9686-FF8BA29EB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17433-0957-42AC-8BC9-AA33CAFAD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882B9-4B74-4892-9D28-BB978F8FA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500611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学会防范校门外交通事故的技巧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交通事故现状与危害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遵守交通规则，确保安全出行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提高观察力和判断力，避免危险发生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掌握基本防护技能，降低受伤风险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加强宣传教育和实践活动，提高防范意识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交通事故现状与危害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04" b="380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道路环境因素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车辆因素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驾驶员超速、酒驾、疲劳驾驶等违法行为是引发交通事故的主要原因之一。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道路设计不合理、交通标志标线缺失或不清、恶劣天气等都会增加交通事故的风险。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车辆故障、超载、非法改装等也是导致交通事故的重要因素。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交通事故频发原因分析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涉及学生群体事故特点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学生上下学高峰期是交通事故易发时段，此时人流、车流密集，交通状况复杂。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学校周边道路、校门口、过街设施等是学生交通事故多发地点，这些地方交通环境复杂，安全隐患多。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学生群体在交通事故中往往受到较大的伤害，包括身体伤害和心理创伤，甚至可能导致残疾或死亡。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时间特点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空间特点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伤害特点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生命安全威胁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身体健康威胁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心理健康威胁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对学生安全造成威胁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交通事故中的撞击和摔落等可能导致学生身体受伤，影响身体健康和成长发育。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交通事故会给学生带来心理创伤和恐惧感，可能导致长期的心理问题和行为障碍。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交通事故可能导致学生受伤或死亡，给学生和家庭带来无法挽回的损失。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遵守交通规则，确保安全出行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533" b="175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510" b="35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遵守交通信号和标志标线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红灯停，绿灯行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这是最基本的交通规则，必须严格遵守。在通过路口时，要按照交通信号的指示行走或停车。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注意观察交通标志和标线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在路上行走或骑车时，要时刻注意路面上的交通标志和标线，它们会告诉你哪里可以行走、哪里可以停车、哪里需要注意安全等。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遵守转向规定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在需要转弯时，要提前打转向灯或做出手势，让其他车辆和行人知道你的行驶意图，避免发生碰撞。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注意非机动车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在路上行驶时，要时刻注意周围的非机动车，如自行车、电动车等。在超车或转弯时，要提前打转向灯或做出手势，提醒他们注意。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礼让行人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在行人过马路时，车辆应该主动礼让行人，确保他们安全通过。同时，行人也应该遵守交通规则，不随意穿越马路。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保持安全距离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在行驶过程中，要保持与前车和后车的安全距离，避免发生追尾事故。同时，也要注意与路边的行人和非机动车保持一定的距离，确保安全。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042" b="160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833" r="158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48" r="1464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礼让行人和非机动车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0" b="1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在过马路时，要走人行横道或过街天桥等过街设施。不要随意穿越马路或在车流中穿梭，这是非常危险的行为。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不随意横穿马路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道路上的护栏是为了保障交通安全而设置的。不要为了图方便而翻越护栏，这不仅违反了交通规则，也极易引发交通事故。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不翻越护栏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在过马路或行走在路上时，要时刻注意观察周围的交通情况。特别是在没有交通信号灯的路口或人车混行的道路上，更要提高警惕，确保自身安全。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注意观察周围交通情况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不随意横穿马路或翻越护栏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提高观察力和判断力，避免危险发生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在校门外等待时，要时刻注意周围的车辆和行人，特别是那些急于赶路或者不注意交通规则的人。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观察车辆的行驶轨迹和速度，以及行人的行走方向和速度，以便及时做出反应。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特别注意大型车辆，如公交车、货车等，因为它们的视线较高，容易忽视低矮的行人。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注意观察周围车辆和行人动态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当发现有车辆或行人朝自己冲来时，要迅速判断危险程度，并采取相应的避让措施。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如果情况紧急，可以立即向路边或安全区域躲避，避免与车辆或行人发生碰撞。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在避让过程中，要注意保持身体平衡，避免因慌乱而摔倒或受伤。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判断危险情况，及时采取避让措施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https://d.book118.com/907150061126006042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2024-09-16T02:18:05.891</cp:lastPrinted>
  <dcterms:created xsi:type="dcterms:W3CDTF">2024-09-15T18:18:05Z</dcterms:created>
  <dcterms:modified xsi:type="dcterms:W3CDTF">2024-09-15T18:18:08Z</dcterms:modified>
</cp:coreProperties>
</file>