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5FD19-9592-4761-9960-F2818E7E4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5255E-0962-44D2-A1E1-BE70DF8C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F0EB5-0ADF-4FDA-B02F-3FECE7D25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E8665-68E7-4485-BB09-DEFB1656C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08B255-29ED-4175-B9C7-676D0C705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0E0C9-68BF-4A0D-8E50-C5A02423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AFF9B-EC43-416B-AE3B-4389FC48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CE756-77B7-4E7A-99B6-EEECF6825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15B52-B03F-4304-AA4C-3386BC782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A34C3-4EE6-4403-827F-37CA58CDF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D954D-8770-4949-BC4A-F89DB887C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1044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(2021秋)鄂教版科学五年级上册-烧水过程中的热传递-课\n## 1.烧水过程中的热传递概述\n### 1.1热传递的基本概念及其方式\n### 1.2烧水过程中热传递的重要性\n### 1.3热传递在日常生活中的应用\n## 2.热传导及其在烧水过程中的应用\n### 2.1热传导的定义和原理\n### 2.2热传导在烧水过程中的作用\n### 2.3热传导的影响因素及其优化\n## 3.热对流及其在烧水过程中的应用\n### 3.1热对流的定义和原理\n### 3.2热对流在烧水过程中的作用\n### 3.3热对流的影响因素及其优化\n## 4.热辐射及其在烧水过程中的应用\n### 4.1热辐射的定义和原理\n### 4.2热辐射在烧水过程中的作用\n### 4.3热辐射的影响因素及其优化\n## 5.烧水过程中的热效率分析\n### 5.1热效率的定义和计算\n### 5.2烧水过程中热效率的影响因素\n### 5.3提高烧水过程中热效率的方法\n## 6.实验探究：烧水过程中热传递的影响因素\n### 6.1实验目的和器材准备\n### 6.2实验步骤与方法\n### 6.3实验数据收集与分析\n## 7.总结与展望\n### 7.1烧水过程中热传递的关键知识点回顾\n### 7.2热传递在日常生活和其他领域的应用前景\n### 7.3进一步学习和探究的方向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新版(2021秋)鄂教版科学五年级上册-烧水过程中的热传递-课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烧水过程中的热传递概述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组合 24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7" name="组合 24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热传递是指热量从一个物体传递到另一个物体的过程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热传导：通过物质内部分子振动传递热量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热对流：通过流体流动传递热量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热辐射：通过电磁波传递热量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2" name="组合 25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热传递的三种方式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热传导：固体、液体和气体都可以发生热传导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热对流：仅发生在流体中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热辐射：所有物体都会发生热辐射</a:t>
                </a:r>
                <a:endParaRPr/>
              </a:p>
            </p:txBody>
          </p:sp>
          <p:pic>
            <p:nvPicPr>
              <p:cNvPr id="25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组合 25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热传递的实质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热量总是从温度高的物体传递到温度低的物体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热传递的速率与物体之间的温差成正比</a:t>
                </a:r>
                <a:endParaRPr/>
              </a:p>
            </p:txBody>
          </p:sp>
          <p:pic>
            <p:nvPicPr>
              <p:cNvPr id="26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热传递的基本概念及其方式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烧水过程中，热传递是热量从火源传递到水中的主要途径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热传导：火源通过锅体将热量传递给水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热对流：水中的热量通过上下翻滚流动，使整个水体加热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热辐射：火源的热量通过电磁波辐射到水中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热传递对烧水过程的影响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热传递效率：影响烧水时间和能源消耗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水温分布：影响水的加热均匀性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热量损失：影响烧水过程中的能量利用率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烧水过程中热传递的重要性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热传递在日常生活中的应用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组合 2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90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烹饪：烧水、炒菜、炖汤等都需要利用热传递加热食物</a:t>
                </a:r>
                <a:endParaRPr/>
              </a:p>
            </p:txBody>
          </p:sp>
          <p:cxnSp>
            <p:nvCxnSpPr>
              <p:cNvPr id="29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5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9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制冷：冰箱、空调等家用电器通过热传递将热量从室内传递到室外</a:t>
                </a:r>
                <a:endParaRPr/>
              </a:p>
            </p:txBody>
          </p:sp>
        </p:grpSp>
        <p:grpSp>
          <p:nvGrpSpPr>
            <p:cNvPr id="300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暖气：暖气设备通过热传递将热量从室外传递到室内</a:t>
                </a:r>
                <a:endParaRPr/>
              </a:p>
            </p:txBody>
          </p:sp>
        </p:grpSp>
        <p:grpSp>
          <p:nvGrpSpPr>
            <p:cNvPr id="305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工业生产：铸造、锻造、焊接等工艺都需要利用热传递加热物料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热传导及其在烧水过程中的应用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热传导是指物体内部热量通过分子振动传递的过程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固体：分子间作用力较强，热传导速率较快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液体：分子间作用力较弱，热传导速率较慢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气体：分子间作用力很弱，热传导速率很慢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热传导的原理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热量从高温区域向低温区域传递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热传导速率与物体内部温度梯度成正比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热传导速率与物体材料的热传导性能有关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热传导的定义和原理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热传导在烧水过程中的作用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3" name="组合 3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4" name="组合 33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热传导是烧水过程中主要的传热方式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火源通过锅体将热量传递给水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锅体将热量传递给水分子，使水温升高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9" name="组合 33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热传导对烧水过程的影响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热传导效率：影响烧水时间和能源消耗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水温分布：影响水的加热均匀性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热传导的影响因素及其优化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组合 34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47" name="组合 346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材料的热传导性能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选择热传导性能好的材料，提高烧水效率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避免使用热传导性能差的材料，减少热量损失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2" name="组合 351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物体内部温度梯度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增大温度梯度，提高热传导速率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减小温度梯度，降低热传导速率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7" name="组合 356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热传导面积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增大热传导面积，提高烧水效率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减小热传导面积，降低烧水效率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热对流及其在烧水过程中的应用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热对流是指流体在温差作用下，热量通过流动传递的过程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上升气流：热量从高温区域传递到低温区域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下降气流：热量从低温区域传递到高温区域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热对流的原理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流体在温差作用下产生流动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热量通过流体的流动传递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热对流速率与流体流速和温度梯度成正比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热对流的定义和原理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热对流在烧水过程中的作用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热对流是烧水过程中重要的传热方式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水中的热量通过上下翻滚流动，使整个水体加热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热对流有助于提高水的加热均匀性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热对流对烧水过程的影响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热对流速率：影响烧水时间和能源消耗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水温分布：影响水的加热均匀性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流体的流速</a:t>
                </a:r>
                <a:endParaRPr/>
              </a:p>
            </p:txBody>
          </p:sp>
          <p:sp>
            <p:nvSpPr>
              <p:cNvPr id="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提高流速，提高热对流速率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降低流速，降低热对流速率</a:t>
                </a:r>
                <a:endParaRPr/>
              </a:p>
            </p:txBody>
          </p:sp>
        </p:grpSp>
        <p:grpSp>
          <p:nvGrpSpPr>
            <p:cNvPr id="4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流体的温度梯度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增大温度梯度，提高热对流速率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减小温度梯度，降低热对流速率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流体的粘度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降低粘度，提高热对流速率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提高粘度，降低热对流速率</a:t>
                </a:r>
                <a:endParaRPr/>
              </a:p>
            </p:txBody>
          </p:sp>
        </p:grpSp>
      </p:grpSp>
      <p:pic>
        <p:nvPicPr>
          <p:cNvPr id="5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热对流的影响因素及其优化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热辐射及其在烧水过程中的应用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热辐射是指物体通过电磁波传递热量的过程</a:t>
                </a:r>
                <a:endParaRPr/>
              </a:p>
            </p:txBody>
          </p:sp>
          <p:sp>
            <p:nvSpPr>
              <p:cNvPr id="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所有物体都会发生热辐射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热辐射的强度与物体温度和表面特性有关</a:t>
                </a:r>
                <a:endParaRPr/>
              </a:p>
            </p:txBody>
          </p:sp>
          <p:sp>
            <p:nvSpPr>
              <p:cNvPr id="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热辐射的原理</a:t>
                </a:r>
                <a:endParaRPr/>
              </a:p>
            </p:txBody>
          </p:sp>
          <p:sp>
            <p:nvSpPr>
              <p:cNvPr id="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物体的温度越高，热辐射强度越大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热辐射强度与物体表面特性有关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热辐射在真空中的传播速度为光速</a:t>
                </a:r>
                <a:endParaRPr/>
              </a:p>
            </p:txBody>
          </p:sp>
          <p:sp>
            <p:nvSpPr>
              <p:cNvPr id="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热辐射的定义和原理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https://d.book118.com/907151044030006046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新版(2021秋)鄂教版科学五年级上册-烧水过程中的热传递-课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2024-09-21T05:07:51.596</cp:lastPrinted>
  <dcterms:created xsi:type="dcterms:W3CDTF">2024-09-20T21:07:51Z</dcterms:created>
  <dcterms:modified xsi:type="dcterms:W3CDTF">2024-09-20T21:07:53Z</dcterms:modified>
</cp:coreProperties>
</file>