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534D2-9FDF-46F7-A978-9ED18136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2D5CE-70C8-47CA-AB21-6C010A7A1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31B3C-2824-4994-8B17-22B577BA6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F44A3-CE32-4595-86A9-9A452243A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E6D58-28C9-4C63-B2F3-B028AE841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CA3B71-4B69-4943-9775-5B78B17B7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C43D0-61DF-40D8-8ECA-C4B7E85E6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8807A-40D9-40BC-9628-CF9BA85D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5B9A9-ACC3-4054-95ED-8FE293460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4336C-95F1-45F3-8652-DCF885F16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C3D09-6061-48B7-A78B-D167C4C03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1053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现场监督工作中的质量管理与验收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现场监督工作中的质量管理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验收流程与标准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质量管理与验收中的关键要素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质量管理与验收的未来发展趋势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通过现场监督，确保施工符合设计要求和相关标准，减少质量问题的发生。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促进工程顺利进行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监督施工过程中可能存在的安全隐患，及时采取措施予以消除，确保工程安全。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协调解决施工过程中出现的问题，确保工程按计划顺利进行。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监督工作内容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包括对施工过程、材料设备、人员资质等方面的监督情况。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质量问题及整改情况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汇报发现的质量问题、原因分析以及采取的整改措施和效果。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工程进度及计划安排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介绍工程实际进度与计划的对比情况，以及下一步的工作计划安排。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现场监督工作中的质量管理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制定质量管理计划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明确质量目标、质量标准和质量管理措施，为现场监督提供指导。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包括质量组织架构、职责权限、工作程序和资源保障等，确保质量管理的系统性、全面性和有效性。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制定并不断完善质量检查、质量评估、质量奖惩等方面的制度，为质量管理提供制度保障。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按照质量管理计划和质量标准，对现场进行定期或不定期的质量检查，确保各项工作符合质量要求。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定期开展质量检查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对关键工序、重要环节进行重点监督，确保施工过程中的质量问题得到及时发现和处理。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加强过程监督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严格按照验收规范进行验收，对不符合要求的项目坚决不予通过，确保工程质量安全。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强化验收管理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质量监督检查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及时处理质量问题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对发现的质量问题进行分析，找出原因并制定整改措施，确保问题得到及时解决。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持续改进质量管理体系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根据现场监督的实际情况和反馈意见，不断完善质量管理体系和相关制度，提高质量管理水平。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加强质量宣传教育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通过培训、宣传等方式提高现场人员的质量意识和技能水平，营造全员参与质量管理的良好氛围。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质量问题处理与改进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验收流程与标准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708" b="8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准备验收工具和设备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根据项目需要，提前准备好相应的检测工具、测量设备和记录表格等。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了解项目背景和要求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熟悉项目的相关文件、合同和技术规范，明确项目的范围、目标和质量要求。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制定验收计划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根据项目特点和要求，制定详细的验收计划，包括验收时间、地点、参与人员、所需资料等。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验收结论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根据检测结果和整改情况，给出验收结论，明确项目是否通过验收。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问题反馈与整改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对检测中发现的问题进行及时反馈，并要求施工单位进行整改，直至符合要求。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按照验收标准和规范，对项目进行逐项检测，记录检测结果。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对项目的现场环境、施工情况等进行全面勘查，了解实际情况。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资料审查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检查项目相关的文件资料，如设计图纸、施工方案、检测报告等，确保其完整、准确。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参照国家和行业颁布的相关标准和规范进行验收，如建筑法规、施工质量验收规范等。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国家标准和行业规范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根据项目的设计文件和技术要求进行验收，确保项目的实施符合设计要求。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设计文件和技术要求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依据项目合同中约定的质量、性能、安全等方面的要求进行验收。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合同约定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根据现场检测的结果和施工单位对问题的整改情况进行综合评估，判断项目是否达到验收标准。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检测结果和整改情况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质量管理与验收中的关键要素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https://d.book118.com/907151053121006035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2024-09-10T04:18:48.458</cp:lastPrinted>
  <dcterms:created xsi:type="dcterms:W3CDTF">2024-09-09T20:18:48Z</dcterms:created>
  <dcterms:modified xsi:type="dcterms:W3CDTF">2024-09-09T20:18:50Z</dcterms:modified>
</cp:coreProperties>
</file>