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07ACF5-26FE-4C01-AAAB-D30D851862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0A0EF5-CD20-4F8D-9808-0A3257E59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436940-9E46-4FA8-9180-1F53CE58E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9FA26E-70AC-481D-9165-0D55C8A86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F7A82B-F470-4BA9-8B74-F7C431004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F346B6-07A4-4120-958F-7C07299C0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5E0175-C04E-4170-9CA5-BE214CFD9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0AEA58-B82E-419A-AF4A-C87248F7D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42D175-1B4B-445C-B73C-C3F49D764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7A3D3C-EFAF-4E21-BD70-15EF8B17AF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D9C39B-7CFA-46A7-A16A-AEB328E11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15201006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酒店主管职业生涯规划书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6651" cy="36154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作者：XXX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4403" cy="36154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Arial"/>
                <a:ea typeface="Arial"/>
                <a:cs typeface="Arial"/>
              </a:rPr>
              <a:t>20XX-XX-XX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职业生涯规划概述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自我认知与职业目标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酒店行业背景与职业发展机会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职业技能与能力提升计划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职业发展策略与行动计划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定期评估与调整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职业生涯规划概述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职业生涯规划是指个人在职业发展中设定的目标、计划和行动，以达到自我实现和职业成功。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职业生涯规划有助于酒店主管明确自己的职业方向、目标和行动计划，提高职业满意度和成就感，同时也能帮助酒店业发展人才，提高整体竞争力。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5665" r="566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评估与反馈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定期对职业生涯规划进行评估和反思，及时调整和改进计划。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实施与调整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按照计划实施行动，并根据实际情况进行必要的调整。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计划制定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为实现目标，制定具体的行动计划，包括培训计划、技能提升、职位晋升等。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了解自己的兴趣、能力、价值观和优势，明确自己的职业发展方向。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根据自我评估结果，设定短期和长期的职业发展目标。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职业生涯规划的过程与步骤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酒店主管需要具备扎实的酒店管理知识和技能，以及良好的沟通协调能力和领导能力。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专业技能要求高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酒店主管的职业发展路径相对明确，一般从基层员工到领班、主管，再到中层管理干部或店长等职位。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职业发展路径明确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8292" r="82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酒店主管需要在实际工作中不断积累经验，提高自己的管理能力、组织协调能力和解决问题的能力。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注重实践经验积累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酒店主管职业生涯规划的特点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自我认知与职业目标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自我认知方面，我始终坚持审视自己的性格、能力和经验。我具备较强的组织能力、协调能力、领导能力和沟通能力，同时也具备较强的服务意识、创新思维和团队协作精神。在职业兴趣方面，我对酒店行业充满热情，对服务质量和客户体验有着高度的关注和追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自我评估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我对酒店管理专业有着浓厚的兴趣，特别是对酒店的前厅、客房、餐饮等部门的工作流程和管理技巧有着深入的了解和实践。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职业兴趣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自我评估与职业兴趣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短期目标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在短期内，我希望能够继续在酒店行业深入实践，积累更多的管理经验和技能。具体来说，我希望能够在未来三年内晋升为酒店部门经理，带领团队完成酒店的日常运营和管理任务。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中期目标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在中期内，我希望能够成为一名高级酒店管理人员，负责酒店的战略规划和业务拓展。具体来说，我希望能够在未来五年内晋升为酒店副总经理或执行总经理，协助酒店实现更大的商业价值和社会影响力。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长期目标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长期内，我希望能够成为一名顶尖的酒店管理专家，引领酒店行业的发展潮流。具体来说，我希望能够在未来十年内成为酒店行业的领军人物，参与制定行业标准和规范，为推动酒店行业的可持续发展做出贡献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职业目标设定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职业发展路径一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在酒店行业深入实践，积累管理经验和技能。通过参加各类培训课程和管理研讨会，提高自己的专业素养和管理能力。同时，积极寻找机会担任更高级别的管理职位，逐步实现自己的职业发展目标。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职业发展路径二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考研或留学等方式提升自己的学历和知识水平。攻读酒店管理或相关专业的硕士学位或博士学位，拓展自己的视野和知识面。同时，关注行业动态和最新技术趋势，积极学习新技术和方法，提高自己的竞争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职业发展路径三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在大型连锁酒店集团或知名单体酒店担任高管职位。通过参与酒店的战略规划和业务拓展，提升自己的战略思维和商业洞察力。同时，与同行交流和分享经验，不断拓展自己的人脉和影响力。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职业发展路径规划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酒店行业背景与职业发展机会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674" r="167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酒店行业现状与趋势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酒店行业规模与增长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全球酒店业持续增长，尤其在旅游、商务和休闲领域。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行业趋势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数字化转型、绿色环保、个性化服务成为行业重要趋势。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市场竞争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行业竞争加剧，品牌建设、服务和价格成为竞争关键。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酒店主管负责酒店的日常运营和管理，包括客房、餐饮、前台等部门。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职位概述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职责范围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技能要求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6763" r="676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制定运营策略、协调跨部门合作、处理客户投诉、培训员工等。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领导力、沟通协调、组织管理、客户关系管理等。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酒店主管职位概述与职责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晋升至高级管理职位，如酒店经理、区域经理等；独立负责酒店项目运营；跨部门或跨行业机会。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333" r="83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941" r="14941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职业发展机会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应对突发事件和危机管理；协调不同部门之间的矛盾；应对行业竞争和变化。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职业挑战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培养领导力和战略眼光；提升沟通协调和团队管理能力；关注行业动态和趋势。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建议与策略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职业发展机会与挑战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职业技能与能力提升计划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熟练掌握酒店管理软件与操作系统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深入了解酒店行业发展趋势和最新技术应用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掌握多语种交流能力，包括英语、法语、西班牙语等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持续学习，保持对酒店行业的热爱和关注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2062" b="2062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8997" r="8997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2886" b="2886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职业技能提升计划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https://d.book118.com/907152010061006032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2024-09-05T06:12:57.730</cp:lastPrinted>
  <dcterms:created xsi:type="dcterms:W3CDTF">2024-09-04T22:12:57Z</dcterms:created>
  <dcterms:modified xsi:type="dcterms:W3CDTF">2024-09-04T22:13:00Z</dcterms:modified>
</cp:coreProperties>
</file>