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20460D-E531-4AE3-B05D-5D402A73D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D8F6E-991B-40C1-B6A9-AC51243F2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B7F0B7-7FF0-43BF-8899-D212FFE69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A65B6E-B360-4074-AE55-7F97932A9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EEF9ED-AB63-4243-B53C-176787CF63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C3C341-327C-4C8B-BB88-CC8420DC1B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C859EE-2ED2-47DB-8D95-BA43B8BA86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805B34-AF11-4DD9-BFF5-58A3E57C5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512B2-AC8B-4424-9A1C-D6E745325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DACC8-341F-41BD-81BA-D8B8CA356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EA577-A686-46F0-B481-4469772BC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52041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2023-12-29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电力器材行业2024年电力器材制造业发展展望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行业概述与现状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2024年电力器材制造业发展预测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重点领域发展展望</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挑战与对策分析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合作与协同发展机会探讨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行业概述与现状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电力器材行业是指生产、研发和销售用于电力系统各个环节的设备和器材的产业。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电力器材行业定义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根据使用场景和功能，电力器材可分为发电设备、输电设备、变电设备、配电设备和用电设备等几大类。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电力器材行业定义及分类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随着全球能源需求的持续增长和电力基础设施建设的不断推进，电力器材市场规模不断扩大。预计未来几年，市场规模将继续保持稳步增长。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新兴市场和发展中国家的电力基础设施建设将成为电力器材市场增长的主要驱动力。同时，智能电网、新能源等领域的快速发展也将为电力器材市场带来新的增长点。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目前，全球电力器材市场竞争激烈，企业数量众多，市场集中度逐渐提高。领先企业通过技术创新、品牌建设和市场拓展等手段巩固市场地位。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主要参与者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全球电力器材市场的主要参与者包括ABB、西门子、通用电气、施耐德电气、三菱电机等国际知名企业，以及中国的南瑞集团、许继集团、平高集团等国内龙头企业。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各国政府纷纷出台政策法规，推动电力器材行业的绿色发展、技术创新和产业升级。例如，中国政府发布的《中国制造2025》等一系列政策，明确提出支持电力器材行业的发展和创新。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国际电工委员会（IEC）、国际标准化组织（ISO）等国际组织以及各国标准化机构制定了大量电力器材相关的国际标准和国家标准，涉及产品设计、制造、测试、使用等方面，为行业的规范发展提供了有力保障。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政策法规及行业标准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2024年电力器材制造业发展预测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国内外市场需求持续增长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随着全球能源转型和电力基础设施建设加速，国内外市场对电力器材的需求将持续增长，尤其在新能源、智能电网等领域需求更加旺盛。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个性化、定制化需求凸显</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随着电力行业的快速发展，客户对电力器材的个性化、定制化需求将愈发凸显，企业需要提高产品设计和生产能力以满足不同客户需求。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环保、节能产品受青睐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在全球环保意识日益增强的背景下，具有环保、节能特点的电力器材产品将更受市场青睐，企业需要加大研发力度，推出更多符合环保标准的产品。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市场需求分析与预测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新材料、新工艺不断涌现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随着科技的不断进步，新材料、新工艺在电力器材制造领域的应用将不断涌现，如高性能复合材料、3D打印技术等，将为企业提供更多创新机会。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6" r="1662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智能化、数字化技术广泛应用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智能化、数字化技术将在电力器材制造领域得到广泛应用，如传感器技术、工业互联网等，将提高企业生产效率和产品质量。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产品研发向高附加值方向发展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企业产品研发将更加注重高附加值方向的发展，如高压、特高压输变电设备，智能电网设备等，以提高企业盈利能力和市场竞争力。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技术创新及产品研发趋势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180" b="81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生产工艺改进与智能制造应用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精益生产理念深入人心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精益生产理念将在电力器材制造企业中得到更加深入的应用，通过消除浪费、提高效率等方式降低生产成本。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智能制造技术加速应用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智能制造技术将在电力器材制造领域加速应用，如自动化生产线、工业机器人等，将提高企业生产自动化水平和生产效率。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绿色制造成为重要趋势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绿色制造将成为电力器材制造业的重要趋势，企业将通过采用环保材料、优化生产流程等方式降低能源消耗和环境污染。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企业将加强与供应商之间的协同合作，提升供应链整体效率和响应速度，降低库存成本和风险。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供应链协同能力不断提升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企业将更加注重成本控制的精细化管理，通过精细化采购、生产过程中的浪费减少等方式降低生产成本。</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成本控制精细化管理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企业将优化物流管理，提高运输效率和准确性，降低运输成本和损耗。同时，采用先进的仓储管理系统，实现库存信息的实时更新和准确控制。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物流优化提高运输效率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供应链管理优化及成本控制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重点领域发展展望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随着全球能源互联网和智能电网建设的推进，高压开关设备市场将持续增长，市场规模有望达到数百亿元人民币。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高压开关设备将更加注重技术创新，如采用新材料、新工艺、智能化技术等，以提高产品的性能和质量。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967" r="159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市场竞争将更加激烈，国内外企业将加强合作与竞争，推动高压开关设备市场的进一步发展。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竞争格局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高压开关设备市场前景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互联网化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智能电表将与互联网深度融合，实现用电数据的实时采集、传输和处理，为用户提供更加便捷的服务。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多功能化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智能电表将集成更多功能，如电量计量、电费计算、用电安全监测等，满足用户多样化的需求。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智能电表将实现更高程度的智能化，具备远程抄表、数据分析、故障预警等功能，提高用电管理的效率和准确性。</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智能电表及用电信息采集系统发展趋势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新能源快速发展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随着全球对可再生能源的重视和大力发展，新能源接入配套设备需求将持续增长。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新能源接入配套设备将更加注重技术创新，如提高设备的转换效率、稳定性和可靠性等。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各国政府将加大对新能源产业的支持力度，推动新能源接入配套设备的研发和应用。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新能源接入配套设备需求预测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https://d.book118.com/907152041022006032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2024-09-04T18:35:48.414</cp:lastPrinted>
  <dcterms:created xsi:type="dcterms:W3CDTF">2024-09-04T10:35:48Z</dcterms:created>
  <dcterms:modified xsi:type="dcterms:W3CDTF">2024-09-04T10:35:50Z</dcterms:modified>
</cp:coreProperties>
</file>