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85474-2D31-405F-9C4A-860F62BAC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9E715-9ABA-471A-AB5F-29550F4B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A69F-4CFE-499E-B838-008686C3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96116-84C2-4035-AB5A-2A050598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1EE28-A77B-4B57-A90A-AF94AEB8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D32E2-4E03-4F6A-A0AB-A4367CAF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199F7-F777-4F95-BCF1-AABC016A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F53DA-C617-47BA-A4E1-0F413ACF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11797-01ED-4A6F-BB36-A91420E9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F3018-9FE4-47D4-8DAA-6D325402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DFFC3-985F-4344-9CD1-8C0BD40B5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3034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瘫的护理诊断与治疗\n## 1.脑瘫的基本概念与病因\n### 1.1脑瘫的定义与分类\n### 1.2脑瘫的发病原因及危险因素\n### 1.3脑瘫的病理生理机制\n## 2.脑瘫的临床表现与诊断\n### 2.1脑瘫的临床症状与体征\n### 2.2脑瘫的诊断标准与流程\n### 2.3脑瘫的影像学检查与评估\n## 3.脑瘫的护理诊断与护理措施\n### 3.1脑瘫的护理诊断要点\n### 3.2脑瘫的护理措施与康复技术\n### 3.3脑瘫的家庭护理与康复环境\n## 4.脑瘫的治疗方法与非药物治疗\n### 4.1脑瘫的药物治疗与副作用管理\n### 4.2脑瘫的康复治疗与物理治疗\n### 4.3脑瘫的心理治疗与康复教育\n## 5.脑瘫患者的生活质量与心理支持\n### 5.1脑瘫患者的生活质量评估与改善\n### 5.2脑瘫患者的心理特点与心理干预\n### 5.3脑瘫患者的社会支持与康复政策\n## 6.脑瘫的预防与康复展望\n### 6.1脑瘫的预防策略与措施\n### 6.2脑瘫康复技术的发展与创新\n### 6.3脑瘫患者的全周期管理与康复未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脑瘫的护理诊断与治疗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脑瘫的基本概念与病因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脑瘫是一种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出生前、出生时或出生后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的脑部损伤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症状的严重程度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受损部位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四肢瘫、偏瘫、双瘫、单瘫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：如宫内感染、缺氧、药物中毒等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产时因素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：如难产、早产、缺氧等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：如新生儿高胆红素血症、颅内出血等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：如家族史、遗传代谢病等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母亲因素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：如孕妇年龄、疾病、药物等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：如低体重、早产、窒息等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神经元损伤与再生障碍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脑部损伤导致神经元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变性、坏死、凋亡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神经元再生受到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神经生长因子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细胞外环境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等因素的影响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神经系统功能异常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脑瘫患者出现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神经系统功能异常导致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运动控制失调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肌肉骨骼系统改变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脑瘫患者出现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肌肉萎缩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肌张力异常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关节僵硬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肌肉骨骼系统改变影响患者的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脑瘫的临床表现与诊断</a:t>
            </a:r>
            <a:endParaRPr/>
          </a:p>
        </p:txBody>
      </p:sp>
      <p:sp>
        <p:nvSpPr>
          <p:cNvPr id="26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：如肌无力、肌张力异常、共济失调等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：如触觉、痛觉、温度觉等异常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：如智力低下、学习困难、语言障碍等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临床体征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姿势异常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：如剪刀步、足下垂、手屈曲等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：如深反射、浅反射等异常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肌力异常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：如肌力减弱、肌力亢进等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脑瘫的临床症状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发育史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等，了解脑部损伤情况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等，排除其他疾病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影像学检查方法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：了解脑部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，如出血、缺血、肿瘤等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：了解脑部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，如神经元损伤、再生等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肌肉、关节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等软组织情况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影像学检查评估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脑瘫的影像学检查与评估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脑瘫的护理诊断与护理措施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：如进食、穿衣、洗漱等困难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：如行走、持物、跳跃等困难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：如触觉、痛觉、温度觉等异常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：如智力低下、学习困难、语言障碍等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：如焦虑、抑郁、自卑等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护理诊断要点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康复措施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脑瘫的护理诊断要点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：如进食、穿衣、洗漱等生活自理能力的训练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：如康复训练、物理治疗、药物治疗等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：如触觉、痛觉、温度觉等感觉功能的训练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：如智力、学习、语言等认知功能的训练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：如心理疏导、心理支持、心理干预等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康复技术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：如物理治疗、职业治疗、语言治疗等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：如神经营养药、肌肉松弛药、抗焦虑药等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：如神经手术、肌肉手术、关节手术等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脑瘫的护理措施与康复技术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脑瘫的家庭护理与康复环境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家属培训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：如护理知识、康复技能、心理支持等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家庭环境改造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：如无障碍设施、安全设施、舒适环境等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：如经济支持、情感支持、康复资源等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：如康复医院、康复中心、康复学校等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：如医生、护士、康复师、心理医生等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：如医疗保障、康复补贴、康复教育等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https://d.book118.com/907153034066006042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脑瘫的护理诊断与治疗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2024-09-15T18:03:22.348</cp:lastPrinted>
  <dcterms:created xsi:type="dcterms:W3CDTF">2024-09-15T10:03:22Z</dcterms:created>
  <dcterms:modified xsi:type="dcterms:W3CDTF">2024-09-15T10:03:24Z</dcterms:modified>
</cp:coreProperties>
</file>