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AFEA3-7FD4-4B00-A3B5-7CC8E6D24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B5574-92A3-4614-822E-B3C573C9C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57E6E-7206-4D75-A133-68A679C3D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0B43D-6F64-4AFB-B1B8-E28C8A4A0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A918D7-E9D0-492B-B303-AE055F023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79EAD-2D0E-48A4-A65E-877F1606D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273AD0-F1DD-470B-AECA-2B4B04396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34270-BDB5-48AF-A9BB-E808BFCA6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CFFB2-3845-4618-B25F-7869C25DE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A7A3B-E1AF-47EA-8254-FAC435F54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93D44-DBB0-4EC2-9E5C-D92050E32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5413005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儿童检测体温操作护理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儿童正常体温范围及测量方法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发热原因及危害性分析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操作护理流程规范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家长参与和沟通技巧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274" b="927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通过规范的体温检测操作，可以准确了解儿童的体温状况，为医护人员提供科学依据，从而制定更加合理的护理和治疗方案。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保障儿童健康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儿童处于生长发育阶段，对外界环境的适应能力和抵抗力相对较弱，因此定期检测体温可以及时发现异常情况，避免病情恶化。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体温检测的重要性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阐述体温检测在儿童健康护理中的意义和作用。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体温检测方法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介绍不同的体温检测方法，如腋下测温、口腔测温、肛门测温等，并分析各种方法的优缺点及适用情况。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操作步骤与注意事项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详细阐述儿童体温检测的操作步骤，包括准备工作、测温过程、数据记录等方面，并强调操作过程中的注意事项和常见问题解决方法。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异常体温的处理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探讨儿童出现异常体温的原因及处理方法，如发热、低温等情况的应对措施。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儿童正常体温范围及测量方法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622" b="23622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腋下温度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36.0-37.0℃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口腔温度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36.3-37.2℃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直肠温度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36.5-37.5℃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儿童正常体温范围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新生儿及婴儿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体温调节中枢发育不完善，体温易受环境影响，波动较大。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幼儿及学龄前儿童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体温逐渐趋于稳定，但仍易受外界因素影响。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学龄期儿童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体温调节能力基本成熟，体温波动相对较小。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不同年龄段儿童体温特点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将体温计头端置于患者腋窝深处，用上臂将体温计夹紧，10分钟后读数。此法不易交叉感染，但测量时间相对较长。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腋下测温法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将消毒后的体温计头端置于患者舌下，让其紧闭口唇，5分钟后读数。此法适用于意识清楚且配合的儿童，但易发生交叉感染。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口腔测温法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让患者取侧卧位，将肛门体温计头端涂以润滑剂后，徐徐插入肛门内达体温计长度的一半为止，5分钟后读数。此法测量准确，但操作不便，且患者感觉不适。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直肠测温法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测量方法介绍与比较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发热原因及危害性分析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如感冒、流感、喉咙炎等，由病毒或细菌感染引起。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过度包裹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婴儿被过度包裹，导致体温过高。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部分儿童在接种疫苗后可能出现发热反应。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如肺炎、中耳炎、尿路感染等，也可能引起发热。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常见发热原因概述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发热会使儿童感到不适，如头痛、乏力、食欲不振等。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发热时，儿童出汗增多，容易导致脱水。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部分儿童在高热时可能出现惊厥现象，对大脑造成短暂性缺氧。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疾病进展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若发热由严重疾病引起，如不及时治疗，可能导致疾病进展。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发热对儿童健康影响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及时处理发热可以减轻儿童的不适感，降低脱水风险。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及时控制体温可以降低惊厥等并发症的发生概率。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协助诊断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通过观察体温变化及伴随症状，有助于医生对儿童病情进行准确诊断。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对于由感染引起的发热，及时处理有助于缩短病程，促进儿童康复。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及时处理发热重要性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https://d.book118.com/907154130055006045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2024-09-20T02:38:24.088</cp:lastPrinted>
  <dcterms:created xsi:type="dcterms:W3CDTF">2024-09-19T18:38:24Z</dcterms:created>
  <dcterms:modified xsi:type="dcterms:W3CDTF">2024-09-19T18:38:25Z</dcterms:modified>
</cp:coreProperties>
</file>