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295A17-FC97-4738-8590-4EA512688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222973-DB2E-4752-BF0F-6D45FF45F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34C02-BD1A-4E08-97F9-EF08FA30F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82EA5D-0E02-4378-9132-94A75D2E3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96ACF3-E43B-49C5-94A7-75F2B38E7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0FC825-FEF2-455F-B668-14EC930AD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FB5830-91B3-4A4E-BCB1-ACA1A22C8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17A23B-2531-438C-AC90-CBA94FA9B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1F201B-2CFC-4086-B040-93AECE3D9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35CFF-5FC3-41D5-B1FF-A5FB02115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4E1E2-180A-4CC2-A1A0-5101527CF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550350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医药经理的市场竞争与市场风险分析能力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市场风险识别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市场竞争策略制定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市场风险评估与应对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案例分析：成功应对市场竞争与市场风险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加强市场风险分析能力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市场风险无处不在，医药经理需要具备敏锐的市场洞察力和风险分析能力，以规避潜在的市场风险。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推动医药企业持续发展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通过提升医药经理的市场竞争和市场风险分析能力，有助于企业在激烈的市场竞争中保持领先地位，实现持续发展。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提升医药经理市场竞争意识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随着医药市场的日益开放和竞争加剧，医药经理需要具备高度的市场竞争意识，以应对各种市场挑战。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市场竞争现状分析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对当前医药市场的竞争格局、主要竞争对手、市场份额等方面进行深入分析。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市场风险识别与评估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识别医药市场的主要风险因素，如政策风险、技术风险、市场风险等，并进行评估。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提升市场竞争力的策略建议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提出针对性的策略建议，帮助医药经理提升市场竞争力，如产品创新、营销策略优化等。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应对市场风险的措施建议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提出具体的应对措施建议，帮助医药经理有效规避和应对市场风险，如建立完善的风险管理机制、加强市场预警等。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总体市场规模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通过对历史数据的分析和当前市场动态的观察，评估医药市场的总体规模。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增长率与预测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分析市场增长率，并结合行业趋势、政策变化等因素，对未来市场规模进行预测。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细分市场份额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研究各细分市场的规模及增长情况，识别具有潜力的市场领域。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主要竞争对手识别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识别市场上的主要竞争对手，并分析其市场份额、产品线、营销策略等。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竞争对手优劣势分析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评估竞争对手的优势和劣势，以及他们可能对市场产生的影响。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竞争态势矩阵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运用竞争态势矩阵等工具，对竞争对手进行定位和分类，以便制定针对性的市场策略。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竞争对手概况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消费者需求与行为</a:t>
              </a:r>
            </a:p>
          </p:txBody>
        </p:sp>
      </p:grpSp>
      <p:sp>
        <p:nvSpPr>
          <p:cNvPr id="84" name="TextBox 84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消费者群体划分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通过市场调查和数据分析，了解消费者对产品的偏好、价格敏感度等信息。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消费者偏好调查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消费者决策过程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研究消费者在购买医药产品时的决策过程，以便更好地满足其需求。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识别不同的消费者群体，并分析其特点、需求和购买行为。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关注医药行业的发展趋势，如技术创新、政策变化等，并分析其对市场的影响。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市场热点与机遇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识别市场上的热点领域和潜在机遇，如新兴疾病治疗领域、生物技术突破等。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风险与挑战评估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分析市场趋势中可能带来的风险和挑战，如政策风险、技术风险等，以便制定应对策略。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市场趋势与机遇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法律法规遵守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确保公司业务遵守国家法律法规，防范因违法违规行为导致的市场风险。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加强公司药品的知识产权保护，防范专利侵权等法律风险。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药品监管政策变化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医药经理需关注国内外药品监管政策的变化，如新药审批、药品价格、医保报销等政策调整，以评估其对市场的影响。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医药经理需关注新药研发的技术进展和竞争态势，评估新药上市后的市场表现和潜在风险。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新药研发风险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关注药品生产技术的创新动态，及时引进先进技术，提高生产效率和产品质量。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生产技术升级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关注医疗技术的变革趋势，如基因编辑、细胞治疗等，预测其对药品市场的影响。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医疗技术变革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密切关注消费者需求的变化趋势，及时调整产品策略，满足市场需求。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竞争格局演变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分析竞争对手的市场表现和策略调整，预测市场竞争格局的变化。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突发事件应对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制定应对突发事件的预案，如疫情、自然灾害等，确保市场供应稳定。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市场需求波动风险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加强对供应商的管理和评估，确保原材料供应的稳定性和质量可靠性。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建立科学的库存管理制度，避免库存积压和过期损失。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积极拓展新的销售渠道，优化现有渠道结构，提高销售渗透率和市场份额。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渠道拓展与优化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供应链与渠道风险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https://d.book118.com/907155035041006040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2024-09-12T14:02:59.242</cp:lastPrinted>
  <dcterms:created xsi:type="dcterms:W3CDTF">2024-09-12T06:02:59Z</dcterms:created>
  <dcterms:modified xsi:type="dcterms:W3CDTF">2024-09-12T06:03:01Z</dcterms:modified>
</cp:coreProperties>
</file>