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F78B4-5FB1-474C-B037-8E6BFD950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F7487-1761-4E6B-8150-505F535D7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A38F0-1025-4DB8-9878-4A0495499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C39AE-6CDC-4C8E-8795-4A2D291C0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B1C2A1-730E-4E89-84DD-AF7DD6F84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5623A5-94BC-4AD7-8543-038BA49DD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14355E-577A-4F3F-846A-D484339BD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8C641-EAB3-4556-AEFE-9A656F14E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317C5-055B-4ADD-8429-454661D0C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200F3-892A-407A-ADDB-1B6729700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04C58-A410-46FA-BDBB-BFE3FAD8E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5602601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护理总结ppt内容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护理工作总结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护理经验和教训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未来护理工作计划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介绍本次PPT的目的，即对护理工作的总结和回顾，以便更好地提升护理质量和服务水平。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简要介绍护理工作的背景信息，包括护理领域的发展趋势、当前护理工作的重点和存在的问题等。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介绍本次PPT的结构和主要内容，包括各个章节的概述和重点。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简要说明本次PPT的亮点和特色，以引起听众的兴趣和关注。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任务完成效率分析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分析任务完成的时间、人力和资源消耗，提出优化建议以提高效率。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总结完成的任务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包括日常护理任务、特殊护理任务以及临时指派的任务，并统计完成数量和完成率。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任务完成质量评估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对完成的任务进行质量评估，包括操作的准确性、及时性以及患者反馈等方面。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根据医院和科室的护理质量标准，评估护理工作的质量。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护理差错和事故分析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对发生的护理差错和事故进行原因分析，提出改进措施。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根据质量评估结果，制定持续改进计划，提高护理质量。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采用问卷调查、访谈等方式收集患者对护理工作的满意度。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包括护理人员的服务态度、专业技能、沟通能力等方面。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对调查结果进行分析，识别优势和不足，提出改进措施。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护理经验和教训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通过精心护理，患者快速康复，提高了患者满意度。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成功案例3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采用创新护理方法，有效解决患者问题，提高了工作效率。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团队协作密切，共同应对紧急情况，取得了良好效果。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成功护理案例分享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https://d.book118.com/907156026010006052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2024-09-25T10:29:47.149</cp:lastPrinted>
  <dcterms:created xsi:type="dcterms:W3CDTF">2024-09-25T02:29:47Z</dcterms:created>
  <dcterms:modified xsi:type="dcterms:W3CDTF">2024-09-25T02:29:49Z</dcterms:modified>
</cp:coreProperties>
</file>