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225B6-3CDD-41C8-81B6-5C47695FA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FF414-6E87-46BE-AB3F-4D120486F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86396-614C-4F2F-940E-0943D6D7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5F47C-6FD3-480B-A436-E891DB49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D6A9F-3414-420B-8BA1-5800A523B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C2836-1A92-40FF-9D70-D5A0B9C3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85CC6-2EC5-48BD-9FFA-EE2F5DB1E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6AB75-C231-4C7B-86C1-56D1E5D1A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734F4-4C18-4E5E-9F3C-C98ADEDC6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BA5CD-9DCF-4C0F-B192-9F7AFB688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04B6D-FA75-4B7E-9871-DEB0B336C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61301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定量订货法库存控制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定量订货法在实际应用中注意事项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案例分享：某企业成功实施定量订货法经验借鉴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库存是指企业为满足生产和销售需要而暂时闲置的物资、在制品、产成品等资源。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库存能够保障企业生产经营活动的连续性和稳定性，缓解供需矛盾，应对不确定性因素，如需求波动、供应延迟等。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在保证企业生产经营活动正常进行的前提下，实现库存成本最小化，提高库存周转率，优化库存结构。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分类管理原则、动态管理原则、经济性原则和安全性原则。分类管理原则要求对不同类型的物资采用不同的库存控制策略；动态管理原则要求根据市场变化和企业需求及时调整库存策略；经济性原则要求在满足生产和销售需求的同时，尽量降低库存成本；安全性原则要求确保库存物资的安全和完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常见库存控制方法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根据物资的重要程度和价值大小进行分类，对不同类别的物资采用不同的库存控制策略。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当库存量下降到预定的最低库存量（订货点）时，按规定数量（一般以经济批量为标准）进行订货补充的一种库存管理方式。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按预先确定的订货间隔期间进行订货补充的一种库存管理方式。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JIT（准时制）库存管理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通过精确计算生产所需物料的时间和数量，实现物料在需要时准时到达生产现场，减少库存积压和浪费。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定量订货法基本原理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" b="3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是一种基于固定订货点和订货量的库存控制方法。当库存量下降到预定的订货点时，系统会触发订货行为，补充至预定的库存水平。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在定量订货法中，订货点和订货量是固定的，根据历史数据和需求预测进行设定。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定量订货法概念介绍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订货点与订货量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通过分析历史销售数据、库存变动情况等，可以计算出平均需求量、需求变动幅度等关键指标，进而确定合适的订货点和订货量。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结合市场趋势、季节性因素、促销活动等进行需求预测，以更准确地设定订货点和订货量。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为防止不确定性因素导致的缺货风险，需要设定一定的安全库存水平，并将其纳入订货点和订货量的计算中。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安全库存考虑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订货点与订货量确定方法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92" r="2299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在固定时间间隔内对库存进行检查和盘点，如每周、每月等。这种方法适用于需求相对稳定、波动不大的商品。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对库存进行实时监控和更新，一旦库存量下降到订货点即触发订货行为。这种方法适用于需求波动较大、需要快速响应的商品。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对比总结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周期性检查简单易行，但可能存在滞后效应；连续性检查能够及时响应需求变化，但对系统要求较高。在实际应用中，应根据商品特性和企业需求选择合适的检查方式。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周期性检查与连续性检查对比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定量订货法实施步骤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收集过去一段时间内产品的销售数据，包括销售量、销售额、销售趋势等。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历史销售数据收集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33" r="90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数据处理与挖掘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通过对市场趋势、竞争状况、消费者行为等因素的分析，预测未来一段时间内的产品需求。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运用统计学和数据挖掘技术，对历史销售数据进行处理和分析，揭示销售数据的内在规律和趋势。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为确保在需求波动或供应不稳定情况下，仍能保持正常生产和销售所需的库存水平。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根据历史销售数据的波动情况、采购周期、生产周期等因素，计算合理的安全库存水平。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根据市场变化和企业实际情况，定期对安全库存水平进行调整，以确保库存控制的有效性。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设定安全库存水平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经济订货批量模型是一种用于确定最优订货批量的方法，旨在平衡订货成本和存储成本。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EOQ模型介绍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EOQ模型计算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EOQ模型应用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根据产品的年需求量、每次订货的固定成本、单位产品的存储成本等参数，利用EOQ公式计算最优订货批量。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将计算得到的最优订货批量应用于实际采购过程中，以实现库存成本的最小化。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计算经济订货批量（EOQ）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https://d.book118.com/907156130136006043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2024-09-17T17:05:29.956</cp:lastPrinted>
  <dcterms:created xsi:type="dcterms:W3CDTF">2024-09-17T09:05:29Z</dcterms:created>
  <dcterms:modified xsi:type="dcterms:W3CDTF">2024-09-17T09:05:32Z</dcterms:modified>
</cp:coreProperties>
</file>