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7044B-4985-43DA-9C26-B179E24F2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376BF-F704-4383-BBE0-D6B0561A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4AC63-71D6-4FE6-8AC1-1F1554EE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A4669-1EFA-4CBD-B8D1-647254CA6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321AC6-ABBA-45ED-AA3B-FEBB3316F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05CED-578D-4FFD-A1E1-C8675BEB4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E8821D-C7C9-4732-A56E-EC3EBC1D6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DFE1F-3CDF-46E9-90D2-83FBB3870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F31E0-D489-4F33-9B6F-493716C95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D8325-B2DE-4CDE-B438-DA374E8A3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76CA9-416A-48C8-AF9E-DFF9772C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6136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双重寡头垄断下的“多角联盟”策略分析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双重寡头垄断市场概述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多角联盟策略理论分析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双重寡头垄断下多角联盟策略实践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双重寡头垄断下多角联盟策略挑战与对策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208" r="14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简要描述双重寡头垄断市场的特点，如市场份额、竞争状况等。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双重寡头垄断市场现状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阐述多角联盟策略在双重寡头垄断市场中的应用及其重要性。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多角联盟策略的提出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明确本研究的目标，即分析双重寡头垄断下多角联盟策略的有效性及影响因素。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阐述本研究对理论和实践的贡献，如完善竞争策略理论、指导企业实践等。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研究方法与数据来源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介绍本研究采用的研究方法、数据来源及处理技术。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实证分析与结果讨论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概述实证分析的过程、主要发现以及对结果的讨论。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结论与政策建议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总结研究结论，提出针对性的政策建议，并指出研究的局限性及未来研究方向。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双重寡头垄断市场概述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3260" b="32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指一个市场中存在两个主要的竞争对手，它们各自拥有一定的市场份额和竞争优势，形成相互制衡的局面。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在双重寡头垄断市场中，两个主要竞争对手为了增强自身竞争力和谋求更大利益，与其他企业结成联盟，共同对抗另一方的策略。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双重寡头垄断市场定义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多角联盟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双重寡头垄断市场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市场份额集中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市场中的大部分份额被两个主要竞争对手占据，其他企业难以进入或扩大市场份额。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两个主要竞争对手之间展开激烈的竞争，包括价格战、广告战、产品创新等。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尽管存在竞争，但两个主要竞争对手也在某些方面相互依存，如共同维护市场秩序、防止新竞争者进入等。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双重寡头垄断市场特点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政府在某些行业实施严格的准入制度或扶持政策，限制了新进入者的数量和质量，有利于现有企业形成双重寡头垄断市场。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在某些行业中，由于生产规模较大才能实现成本优化和效益最大化，因此容易形成双重寡头垄断市场。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技术壁垒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某些行业的技术门槛较高，新进入者需要投入大量研发成本和时间才能掌握关键技术，从而形成技术壁垒，有利于现有企业维护市场地位。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品牌效应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知名品牌在市场上具有较高的认知度和忠诚度，消费者在购买时往往会优先选择知名品牌，这使得品牌企业容易形成市场优势。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双重寡头垄断市场形成原因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多角联盟策略理论分析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多角联盟策略是指企业在双重寡头垄断市场中，通过与其他企业建立合作关系，形成多个联盟，以共同对抗市场中的竞争对手，实现共赢的一种策略。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联盟形式的不同，多角联盟策略可分为横向联盟、纵向联盟和混合联盟。横向联盟是指同一行业内的企业之间的合作；纵向联盟是指不同行业但具有互补性的企业之间的合作；混合联盟则是既有横向合作又有纵向合作的联盟形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多角联盟策略定义及分类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多角联盟可以实现企业之间的资源共享，包括技术、资金、人才、市场等方面的资源，从而提高企业的整体竞争力。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通过建立多角联盟，企业可以共同承担市场风险、技术风险等，降低单一企业承担风险的压力。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风险共担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不同企业之间具有不同的优势和特长，通过建立多角联盟，可以实现优势互补，提高企业的综合实力。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多角联盟可以帮助企业拓展市场，扩大市场份额，提高品牌知名度。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多角联盟策略优势分析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https://d.book118.com/907156136023006030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2024-09-01T15:32:40.751</cp:lastPrinted>
  <dcterms:created xsi:type="dcterms:W3CDTF">2024-09-01T07:32:40Z</dcterms:created>
  <dcterms:modified xsi:type="dcterms:W3CDTF">2024-09-01T07:32:42Z</dcterms:modified>
</cp:coreProperties>
</file>