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64BD2-00F1-485E-874E-C20740373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A0B3D-A0B1-4253-8ADF-466A47DF6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DF91D-9E38-43E2-8016-986AE3202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184B4-48B5-4E9B-8E03-EC76666C5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08D13E-51EA-403D-AAB3-BD299AE79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AA4CF9-5F76-47D5-B937-F611DBCD5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64F7F-3F80-417E-BC50-DDCF7E223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5B26C-F328-4236-861E-9A85157F7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48FDA-BC78-476F-8BF4-FD2E609FD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EE5EC-CD7C-498A-B75E-8F220954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8CCF5-5878-4081-9085-9E37B7B7C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56160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现代文学语言的演变与审美特点分析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现代文学语言的演变历程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现代文学语言的审美特点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现代文学语言演变的影响因素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现代文学语言演变的审美价值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现代文学语言的演变反映了社会、文化、科技等多方面的变革，对文学创作和审美体验产生了深远影响。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研究现代文学语言的演变与审美特点，有助于深入了解文学发展的内在规律和外在影响因素，为文学创作和批评提供理论支持和实践指导。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文学语言作为人类表达思想、情感和审美体验的重要工具，随着时代和社会的发展不断演变。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通过对现代文学语言的演变进行梳理和分析，揭示其背后的社会、文化、科技等影响因素。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探讨现代文学语言的审美特点，包括语言风格、修辞手法、意象表达等方面。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分析现代文学语言演变与审美特点之间的关系，以及它们对文学创作和读者接受的影响。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提出对现代文学语言未来发展趋势的预测和思考，为文学创作和批评提供借鉴和启示。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现代文学语言的演变历程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精炼简洁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古代文学语言注重言简意赅，追求文字表达的精炼和准确。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象征手法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通过象征、隐喻等修辞手法，表达深邃的思想和情感。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音韵之美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古代文学语言讲究音韵和谐，注重平仄、押韵等音韵规律。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古代文学语言特点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白话文运动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近现代文学语言变革以白话文运动为标志，提倡使用通俗易懂的白话文代替文言文。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西方影响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随着西方文化的传入，近现代文学语言吸收了西方文学的表达方式和技巧。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多样化表达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近现代文学语言在表达方式上更加多样化，包括散文、小说、诗歌等多种体裁。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近现代文学语言变革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252" b="825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全球化视野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当代文学语言在全球化背景下，更加注重跨文化交流和融合。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当代文学语言注重个性化表达，强调作家的独特风格和个性。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跨媒介传播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随着网络、影视等媒介的发展，当代文学语言呈现出跨媒介传播的趋势。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当代文学语言发展趋势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现代文学语言的审美特点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现代文学语言通过独特的意象表达，赋予作品深厚的内涵和独特的审美感受。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意象的独特性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现代文学语言注重意境的营造，使读者能够深入作品所描绘的世界，感受其中的韵味和美感。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意境的营造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现代文学语言还常常运用象征手法，通过对自然景物和人物的象征性描写，传达出作者的情感和主题。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象征手法的运用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意象美与意境美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语言的节奏感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现代文学语言还注重语言的节奏感，通过长短句、轻重音、停顿等技巧，营造出作品的节奏感和旋律感。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语言的音乐性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现代文学语言还具有音乐性，某些作品甚至可以直接朗诵或歌唱，展现出独特的艺术魅力。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音韵的和谐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现代文学语言注重音韵的和谐，通过押韵、平仄、语调等手法，使作品具有音乐般的韵律和节奏感。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音乐美与节奏美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含蓄美与朦胧美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现代文学语言常常采用含蓄的表达方式，不直接点明主题或情感，而是通过描绘景物、人物和事件，让读者自行领悟其中的深意。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朦胧的美感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现代文学语言还追求朦胧的美感，通过模糊的语言和意象，营造出一种朦胧、神秘的美感，激发读者的想象和思考。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多义性和歧义性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现代文学语言的含蓄美和朦胧美还体现在其多义性和歧义性上，使得作品具有多种解读的可能性，丰富了作品的内涵和意蕴。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含蓄的表达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https://d.book118.com/907156160126006042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2024-09-16T02:19:14.899</cp:lastPrinted>
  <dcterms:created xsi:type="dcterms:W3CDTF">2024-09-15T18:19:14Z</dcterms:created>
  <dcterms:modified xsi:type="dcterms:W3CDTF">2024-09-15T18:19:16Z</dcterms:modified>
</cp:coreProperties>
</file>