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882E8-D340-48CD-9637-CC84D2D9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7EDCE-B6DF-40EC-9924-787CBAEE8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FEEC1-CF17-45EE-AEE5-9660A85E8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34616-9252-400C-95AB-E211882EB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39508-737E-4C9F-8601-B971FD89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054C0-1F24-44D9-A50C-6BCB36220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C86B5-9E63-409C-A333-A7FE26C51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DD7E0-E28C-429F-82DD-848A08399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3603C-1871-4098-A87B-FF491DF65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E85C3-D649-4C36-BCBE-CD5CC3380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4510E-2471-48CE-918A-F0CF3877E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60051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《国际证书详解》ppt课件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国际证书概述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常见国际证书介绍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国际证书考试准备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国际证书与职业发展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国际证书的未来趋势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国际证书概述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什么是国际证书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国际证书通常在国际范围内被广泛认可，具有较高的权威性和信誉度。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国际证书是指由国际组织或权威机构颁发的，用于证明持有人具备特定技能、知识或能力的证书。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如托福、雅思、SAT等，用于证明持有人具备特定的语言能力。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语言类证书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专业技能类证书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学术类证书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如CFA、CPA、CMA等，用于证明持有人在特定领域的专业知识和技能。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如GRE、GMAT等，用于证明持有人在学术方面的能力和水平。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国际证书的种类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国际证书的重要性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提高就业竞争力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持有国际证书可以为持有人在就业市场上增加竞争力，提高职业发展的机会。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通过获得国际证书，持有人可以提升自己在特定领域的技能和知识水平，提高个人综合素质。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促进国际交流与合作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国际证书是国际交流与合作的重要桥梁，有助于促进不同国家和地区之间的相互了解和合作。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常见国际证书介绍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托福证书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全球认可度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托福证书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托福（Test of English as a Foreign Language）是由美国教育考试服务中心（ETS）开发的，用于评估母语非英语人士的英语能力水平。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托福证书适用于申请本科、研究生及以上学位的学生，以及从事国际事务和移民的人群。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托福考试主要包括听力、阅读、写作和口语四个部分，全面考察考生的英语能力。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托福证书被全球范围内的大学、政府机构和企事业单位广泛认可，是国际学生申请英语国家高等教育的重要依据。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雅思证书：雅思（International English Language Testing System）是由英国文化协会、剑桥大学考试委员会和澳大利亚教育国际开发署联合开发的，用于评估母语非英语人士的英语能力水平。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适用人群：雅思证书适用于申请本科、研究生及以上学位的学生，以及从事国际事务和移民的人群。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考试内容：雅思考试主要包括听力、阅读、写作和口语四个部分，全面考察考生的英语能力。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全球认可度：雅思证书被全球范围内的大学、政府机构和企事业单位广泛认可，是国际学生申请英语国家高等教育的重要依据。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雅思证书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GMAT证书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GMAT证书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GMAT（Graduate Management Admission Test）是由美国经企管理专业研究生入学考试委员会（GMAC）开发的，用于评估申请管理类研究生项目的学生能力水平。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GMAT考试主要包括分析性写作、综合推理、数学和语文四个部分，全面考察考生的逻辑分析、数学和语言能力。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GMAT证书适用于申请商学院研究生项目的学生。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全球认可度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GMAT证书被全球范围内的商学院广泛认可，是申请商学院研究生项目的重要依据。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GRE（Graduate Record Examination）是由美国教育考试服务中心（ETS）开发的，用于评估申请研究生及以上学位的学生能力水平。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GRE证书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GRE证书适用于申请除法律和医学外的各学科研究生项目的学生。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GRE考试主要包括语文、数学和分析性写作三个部分，全面考察考生的逻辑分析、数学和语言能力。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GRE证书被全球范围内的大学广泛认可，是申请研究生项目的重要依据。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全球认可度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GRE证书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CFA（Chartered Financial Analyst）是由美国特许金融分析师协会（CFA Institute）开发的，用于评估金融从业人员的能力水平。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CFA证书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CFA证书被全球范围内的金融机构和投资公司广泛认可，是金融从业人员职业发展的重要依据。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全球认可度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CFA证书适用于从事金融投资领域的人群，如股票分析师、基金经理等。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CFA考试主要包括三个级别，每个级别的考试都包括伦理道德、投资组合管理、财务分析等方面的内容。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CFA证书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https://d.book118.com/907160051034006034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2024-09-08T01:09:02.811</cp:lastPrinted>
  <dcterms:created xsi:type="dcterms:W3CDTF">2024-09-07T17:09:02Z</dcterms:created>
  <dcterms:modified xsi:type="dcterms:W3CDTF">2024-09-07T17:09:04Z</dcterms:modified>
</cp:coreProperties>
</file>