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46BF9-56E8-426D-A0E6-C545AB0C8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214328-2BA7-4A56-A09C-B2C615F89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F3839-20B5-434B-8029-E29ACF7F1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568031-683F-4DCF-9ED8-1BC79ABBB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1639FF-A9F9-4526-9F5C-BDCDBF7D6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BBDDD7-B18C-421C-BF0A-A6066D31D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7FC358-1BD7-40E0-B917-816515EFA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94427-A7B5-4EE2-9E07-AF885607F0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AC7EF5-6739-4B8E-8148-76C6B4CBD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0619E-F1EE-4700-9BF7-13249F29E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0B4F0-BB33-493A-92BA-58463D156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16201011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能源行业关键业绩指标设立与绩效管理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关键业绩指标设立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实施过程与挑战应对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7" name="Freeform 17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Freeform 20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Freeform 24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Freeform 28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2" name="Freeform 32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能源行业关键业绩指标设立与绩效管理的重要性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探讨如何制定科学、合理的关键业绩指标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分析能源行业绩效管理的现状及挑战</a:t>
            </a:r>
            <a:endParaRPr lang="en-US" sz="1100"/>
          </a:p>
        </p:txBody>
      </p:sp>
      <p:grpSp>
        <p:nvGrpSpPr>
          <p:cNvPr id="36" name="Group 3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7" name="AutoShape 3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TextBox 5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行业背景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能源行业的地位与作用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国内外能源市场的现状与趋势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能源行业面临的挑战与机遇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87000"/>
              </a:lnSpc>
              <a:buFont typeface="Arial"/>
              <a:buChar char="•"/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关键业绩指标设立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分析公司能源业务的成本结构及优化情况。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收入增长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衡量公司能源业务收入的增长情况。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评估公司能源业务的盈利能力。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财务指标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生产效率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衡量公司能源业务的运营效率，包括生产时间、停机时间等。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评估公司能源产品的质量水平，包括合格率、退货率等。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调查客户对公司能源产品的满意度，包括价格、服务等方面。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运营指标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衡量公司在能源行业中的市场份额。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市场占有率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评估公司能源品牌在行业中的知名度和影响力。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考察公司在能源技术、产品等方面的创新能力及成果。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战略指标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设定关键绩效指标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根据企业战略目标，设定关键绩效指标，包括财务指标、市场指标、运营指标等，确保企业目标的可衡量性和可达成性。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明确企业战略目标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将企业的整体战略目标与能源行业的发展趋势相结合，明确企业在能源行业的定位和发展方向。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将关键绩效指标分解到各个部门和岗位，明确各岗位的职责和目标，形成完整的绩效管理体系。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alphaModFix/>
          </a:blip>
          <a:srcRect l="30375" r="303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>
            <a:alphaModFix/>
          </a:blip>
          <a:srcRect l="8333" r="83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5">
            <a:alphaModFix/>
          </a:blip>
          <a:srcRect l="30375" r="3037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目标设定与分解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定量评估方法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采用财务数据、市场数据等定量指标对绩效进行评估，确保评估结果的客观性和准确性。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定性评估方法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采用专家评审、问卷调查等方式对绩效进行评估，充分考虑员工的主观能动性和工作表现。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将定量评估和定性评估相结合，形成综合评估结果，更全面地反映员工的绩效表现。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https://d.book118.com/907162010115006046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2024-09-21T19:16:03.528</cp:lastPrinted>
  <dcterms:created xsi:type="dcterms:W3CDTF">2024-09-21T11:16:03Z</dcterms:created>
  <dcterms:modified xsi:type="dcterms:W3CDTF">2024-09-21T11:16:05Z</dcterms:modified>
</cp:coreProperties>
</file>