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89AFFA-F3D8-4D1D-8F6C-66F6B86CD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4E5D1-70B6-45E2-886C-D0E45DDF3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3297E0-8404-475B-8195-8587BEB63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AC9D55-6E62-4573-B755-521AE0F4D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5C5220-9A7C-44FB-8467-51AF6C3DD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3D496B-9FDC-4DBD-B17D-96683D54C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2B6D53-7E0D-4D6D-A6BB-7199A4A6A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AF06A3-3D9A-40AB-AE98-839E0F71E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33EF4F-FCB3-495B-8720-2BE1DBD3B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4E2773-3720-4740-94DC-EB34090B3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BDA97-773A-45DC-BAD9-03850FCF1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16204603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《换热器的设计》PPT课件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换热器简介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换热器设计基础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常见换热器设计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换热器优化设计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换热器设计案例分析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换热器设计的未来发展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换热器简介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换热器的定义与作用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换热器是一种能量转换设备，用于实现热能从一种流体传递到另一种流体的过程。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热器是一种重要的工业设备，它能够将热能从一种流体传递到另一种流体，从而实现能量的转换和利用。在工业生产中，换热器广泛应用于石油、化工、电力、建筑等各个领域，用于加热、冷却、蒸发和冷凝等各种工艺过程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根据不同的分类标准，换热器可以分为多种类型。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传热面的形状和结构，换热器可分为管式和板式两种类型。管式换热器主要包括套管式、管壳式和蛇形管式等，而板式换热器则包括板翅式、板式和板壳式等。此外，根据使用用途和流体性质，换热器还可以分为空气换热器、水换热器、油换热器和蒸汽换热器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换热器的分类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换热器通过传热面实现热能的传递。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换热器的工作原理主要是通过传热面实现热能的传递。当两种温度不同的流体流经传热面时，高温流体将热量传递给传热面，然后传热面再将热量传递给低温流体。传热面可以采用金属、陶瓷、塑料等材料制成，其表面通常会采用特殊处理以提高传热效率。在换热过程中，热量传递的方式主要有导热、对流和辐射三种方式，其中对流是主要的传热方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换热器的工作原理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换热器设计基础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设计参数与要求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根据工艺要求和换热器类型，确定传热面积、传热系数、温度差等关键参数。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明确换热器的效率、压力损失、可靠性等性能要求，确保换热器能够满足工艺流程的需求。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考虑换热器的结构形式、连接方式、材料选择等因素，以确保换热器的稳定性和可靠性。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参数确定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性能要求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结构要求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传热计算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流体阻力计算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热平衡计算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热工计算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根据流体动力学原理，计算流体在换热器内的阻力损失，为后续的结构设计提供依据。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通过计算换热器入口和出口的温度、流量等参数，确保换热器达到工艺要求的热量平衡状态。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根据传热学原理，计算传热系数、传热面积等参数，以确定换热器的传热性能。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根据换热器的使用环境、温度、压力等条件，选择合适的材料，如不锈钢、铜、钛等。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考虑材料的耐腐蚀性、导热性、机械强度等性能指标，以确保换热器的长期稳定运行。同时，要关注材料的安全性和环保性，选择符合相关标准和规范的材料。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材料选择与注意事项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常见换热器设计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管壳式换热器是一种常见的换热器类型，其设计主要涉及传热和流动性能的优化。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壳式换热器由管子和壳体组成，管子固定在壳体内壁上，流体在管内流动，另一种流体在壳体和管子之间的空间内流动。设计时需考虑传热效率和流体阻力，选择合适的管径、管长和排列方式，以及壳程数和进出口接管的位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管壳式换热器设计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250" b="12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板式换热器是一种紧凑、高效的换热器类型，其设计重点在于优化传热和流道结构。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板式换热器由一系列平行排列的传热板组成，板片之间形成流道，流体在流道内流动。设计时需考虑传热板的结构、排列方式和流道设计，以及进出口连接方式。此外，还需考虑板片材料、密封材料和支撑结构的选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板式换热器设计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https://d.book118.com/907162046030006041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2024-09-13T21:09:33.797</cp:lastPrinted>
  <dcterms:created xsi:type="dcterms:W3CDTF">2024-09-13T13:09:33Z</dcterms:created>
  <dcterms:modified xsi:type="dcterms:W3CDTF">2024-09-13T13:09:35Z</dcterms:modified>
</cp:coreProperties>
</file>