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C593A-8959-4599-B93D-7BF0A1EBE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77FD6-795B-404E-89BB-6B7ED9229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A7B6A-A21C-4ECA-BCF5-47974F127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62A23-7B0B-459D-BF69-C28029C0E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EAF6B1-F3BB-45BE-8BCB-5C1225B34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91902F-1D49-48B2-8108-7118F87F6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A82D9A-DF86-4E8B-8FDA-A2441EE57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0A00F-6D3E-4AE8-8295-1D7CA056C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FB6EA5-C47F-43A3-8720-7760C13CF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AC800-5C3F-4E71-A463-246F6F600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A1D88-31E8-4D08-8C89-59C9B2898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62142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《新幼儿教师培训》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幼儿教师职业概述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幼儿教师基本技能培训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幼儿教师专业素养培训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幼儿教师实践经验分享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幼儿教师职业概述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幼儿教师的工作涉及多个领域，包括教育、护理、心理等，需要具备综合性的知识和技能。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幼儿教育需要根据每个孩子的特点进行个性化教学，要求教师具备创新思维和创造力。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幼儿教师需要与孩子、家长、同事等多方进行互动，建立良好的人际关系。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幼儿教师的职责重大，需要承担起培养下一代的重任，需要有强烈的责任感。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幼儿教师职业特点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幼儿教师职业要求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幼儿教师通常需要具备大专或以上学历，并接受过专业的幼儿教育培训。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幼儿教师需要掌握基本的教育技能，如课程设计、教学方法、评价等。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幼儿教师需要具备良好的沟通能力，能够与孩子和家长进行有效的交流。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幼儿教师需要有足够的耐心和爱心，能够理解和关心每一个孩子。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耐心和爱心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专业成长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晋升机会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跨领域发展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自主创业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幼儿教师职业发展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幼儿教师需要不断学习和进修，提升自己的专业知识和技能。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随着经验和能力的提升，幼儿教师有晋升为管理层的机会。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幼儿教师也可以通过进修其他相关领域的课程，拓展自己的职业发展空间。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有能力的幼儿教师也可以自主创业，开设自己的幼儿园或早教机构。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幼儿教师基本技能培训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尊重儿童的个性、权利和需求，以促进儿童的全面发展为教育目标。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儿童为本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注重儿童在身体、智力、情感、社会和审美等方面的全面发展，而非片面追求学业成绩。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利用游戏和活动的方式，激发儿童的好奇心和探索欲望，促进儿童的主动学习和思考。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幼儿教育理念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根据儿童的兴趣和能力，采用多种教学方法，如直观教学、情境教学、合作学习等。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多元教学方法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鼓励幼儿教师发挥创造性，设计有趣、有意义的课程和活动，激发儿童的创造力和想象力。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创造性教学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针对不同儿童的特点和需求，采用个性化的教学策略，满足每个儿童的发展需要。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因材施教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幼儿教学方法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关注儿童在学习过程中的表现和发展，及时发现和解决教学问题。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过程评价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采用多种评价方式，如观察、口头表达、作品评价等，全面了解儿童的学习状况。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多元评价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667" r="17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以儿童的全面发展为目标，注重评价的引导和激励作用，促进儿童的持续发展。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发展性评价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幼儿教学评价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幼儿教师沟通技巧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耐心倾听儿童的表达，理解他们的需求和感受，建立良好的师生关系。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表达与示范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用清晰、简洁的语言表达教学内容和要求，同时通过示范和演示帮助儿童理解。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给予儿童积极的反馈和鼓励，增强他们的自信心和学习动力。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幼儿教师专业素养培训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https://d.book118.com/907162142030006041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2024-09-13T21:09:46.870</cp:lastPrinted>
  <dcterms:created xsi:type="dcterms:W3CDTF">2024-09-13T13:09:46Z</dcterms:created>
  <dcterms:modified xsi:type="dcterms:W3CDTF">2024-09-13T13:09:49Z</dcterms:modified>
</cp:coreProperties>
</file>