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3F78C-E08D-4F79-A9BD-422F5404A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99941-850F-47A3-95F3-101253435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11DF5-840C-44A4-A5EB-B34A716E0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2EE8B-6247-466C-AEE6-B0DDDE04F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4822E1-EFCF-4A36-8E83-128C07DAF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E55321-BEBD-4719-BB16-F17296B8E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F468E5-E098-45AE-AF52-BD9908456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DB145-7954-4E7F-9011-C3947234B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17D8C-6FC7-44D0-AD14-2A40A0F74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06971-4D93-430C-9A76-8C2B94AB9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C1A09-86B6-4234-A786-E96110112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641500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肛瘘病人的护理查房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肛瘘疾病概述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肛瘘病人的护理要点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肛瘘病人的健康教育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肛瘘病人的病情观察与评估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肛瘘病人的康复指导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肛瘘疾病概述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肛瘘的定义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肛瘘是指肛门周围皮肤与肠道之间形成的异常通道，通常由肛门腺体感染引起。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肛瘘的瘘管内口通常位于肛隐窝，而外口则位于肛门周围的皮肤上。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肛瘘可以是一个单独的通道，也可以是多个通道，形成复杂的瘘管网络。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肛瘘主要是由肛门腺体感染引起的，感染可导致肛门隐窝炎症和脓肿形成，脓肿破溃后形成瘘管。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免疫缺陷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750" b="11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肛门周围的创伤或手术可能导致感染和肛瘘的形成。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免疫系统功能低下的人群容易感染肛瘘。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肛瘘的症状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肛瘘发作时，患者可能会感到肛门周围的疼痛和不适。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肛瘘感染严重时，患者可能会出现发热的症状。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分泌物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肛瘘外口会有脓性、血性或粘液性的分泌物，有时伴有恶臭。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瘙痒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由于分泌物的刺激，肛瘘患者可能会出现肛门周围瘙痒的症状。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肛瘘病人的护理要点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肛瘘患者常常因为疾病的痛苦和手术的恐惧而产生焦虑、抑郁等情绪，护理人员应关注患者的心理状态，给予安慰和支持，帮助患者树立信心，积极配合治疗。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协助医生完成必要的术前检查，如血常规、凝血功能、心电图等；告知患者术前注意事项，如禁食、禁水时间，备皮等；对患者的病情状况和自身认知情况进行了解。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肛瘘患者常常因为疾病的疼痛而影响生活质量，护理人员应关注患者的疼痛情况，给予适当的疼痛护理措施，如药物止痛、分散注意力等。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术后患者可能会因为手术创伤而感到疼痛，护理人员应关注患者的疼痛情况，给予适当的疼痛护理措施，如药物止痛、分散注意力等。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术后患者需要保持清淡易消化的饮食，多摄入富含营养的食物，如高蛋白、高维生素等，避免刺激性强的食物和饮料。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术后应保持伤口清洁干燥，定期更换敷料，观察伤口愈合情况，如发现异常及时报告医生。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根据患者的具体情况，制定个性化的康复计划，指导患者进行适当的康复训练，促进术后恢复。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肛瘘病人的健康教育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向病人解释肛瘘的形成原因，以及不同类型的肛瘘及其特点。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肛瘘的形成与分类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让病人了解肛瘘的主要症状，如疼痛、流脓、瘙痒等，以及如何识别这些症状。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肛瘘的症状与表现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介绍肛瘘的主要治疗方法，包括药物治疗、手术治疗等，以及各种治疗方法的适用范围和优缺点。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肛瘘的治疗方法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疾病知识教育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https://d.book118.com/907164150034006036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2024-09-11T02:33:27.378</cp:lastPrinted>
  <dcterms:created xsi:type="dcterms:W3CDTF">2024-09-10T18:33:27Z</dcterms:created>
  <dcterms:modified xsi:type="dcterms:W3CDTF">2024-09-10T18:33:29Z</dcterms:modified>
</cp:coreProperties>
</file>