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9A489-EA87-4227-B2CA-037FFD7F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339B2-A10E-4D0D-B858-78AB89DC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77E20-55BE-40EB-A9C4-68D516DA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1F18-2384-498F-AB5A-6055F92C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7118C-A583-407B-86B2-868360B5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896C5-0D73-4C20-AC9B-96E08024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6E8F3-B35E-4802-A856-0D31E598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2502E-C060-4C9B-BD2F-6B5465876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D8387-79E5-45C7-9ECC-BD305BDF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764A4-9DBE-404D-850A-E7DCEFF35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1F4FF-5B12-410A-904E-EB4728AA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20013204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精细化电路仿真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电路仿真的背景和意义
 精细化电路仿真的必要性
 精细化电路仿真的基本原理
 常见的电路仿真软件和技术
 精细化电路仿真的流程和方法
 电路仿真中的关键因素分析
 精细化电路仿真的应用案例
 未来电路仿真的发展趋势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电路仿真的背景和意义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精细化电路仿真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电路仿真的背景和意义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1.随着电子技术的飞速发展，电路系统的复杂性不断增加，传统的实验方法难以满足需求，因此电路仿真技术应运而生。</a:t>
            </a:r>
          </a:p>
          <a:p>
            <a:r>
              <a:t>2.电路仿真技术可以在计算机上模拟电路的行为，提供精确的结果，帮助工程师在设计阶段发现和解决问题。</a:t>
            </a:r>
          </a:p>
          <a:p>
            <a:r>
              <a:t>3.电路仿真技术已经成为电子设计的重要工具，广泛应用于通信、航空航天、国防、汽车电子等领域。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电路仿真的意义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1.提高设计效率：电路仿真技术可以缩短设计周期，减少实验成本，提高设计效率。</a:t>
            </a:r>
          </a:p>
          <a:p>
            <a:r>
              <a:t>2.优化电路设计：通过仿真可以预测电路的性能，优化电路设计，提高电路的性能和可靠性。</a:t>
            </a:r>
          </a:p>
          <a:p>
            <a:r>
              <a:t>3.推动技术发展：电路仿真技术可以促进电子技术的发展，推动行业的创新和进步。</a:t>
            </a:r>
          </a:p>
          <a:p>
            <a:r>
              <a:t>以上内容仅供参考，具体内容可以根据实际需求进行调整和修改。希望能够帮助到您。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电路仿真的背景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精细化电路仿真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精细化电路仿真的定义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1.精细化电路仿真是指利用计算机模拟技术，对电路的性能、行为和功能进行高精度模拟和分析的过程。</a:t>
            </a:r>
          </a:p>
          <a:p>
            <a:r>
              <a:t>2.通过精细化电路仿真，可以在电路设计阶段预测和优化电路的性能，提高电路设计的准确性和效率。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电路设计的挑战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1.随着集成电路技术的不断发展，电路设计的复杂性和难度不断增加。</a:t>
            </a:r>
          </a:p>
          <a:p>
            <a:r>
              <a:t>2.传统的电路设计方法往往无法满足现代电路设计的精度和效率要求。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精细化电路仿真的优势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1.精细化电路仿真可以提高电路设计的精度，减少物理原型测试的次数和成本。</a:t>
            </a:r>
          </a:p>
          <a:p>
            <a:r>
              <a:t>2.通过仿真，可以优化设计参数，提高电路的性能和可靠性。</a:t>
            </a:r>
          </a:p>
          <a:p>
            <a:r>
              <a:t>3.精细化电路仿真可以缩短电路设计周期，提高设计效率。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精细化电路仿真的应用领域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1.精细化电路仿真广泛应用于通信、消费电子、航空航天、国防等领域。</a:t>
            </a:r>
          </a:p>
          <a:p>
            <a:r>
              <a:t>2.在这些领域，电路的性能和可靠性对产品的性能和质量有着至关重要的影响。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精细化电路仿真的发展趋势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1.随着计算机技术的不断发展，精细化电路仿真的速度和精度不断提高。</a:t>
            </a:r>
          </a:p>
          <a:p>
            <a:r>
              <a:t>2.人工智能和机器学习技术在精细化电路仿真中的应用，可以进一步提高仿真的自动化和智能化程度。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1.精细化电路仿真在现代电路设计中具有不可或缺的作用。</a:t>
            </a:r>
          </a:p>
          <a:p>
            <a:r>
              <a:t>2.通过精细化电路仿真，可以提高电路设计的精度和效率，优化电路的性能和可靠性。</a:t>
            </a:r>
          </a:p>
          <a:p>
            <a:r>
              <a:t>3.随着技术的不断发展，精细化电路仿真的应用前景将更加广泛。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精细化电路仿真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精细化电路仿真的定义和重要性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1.精细化电路仿真是利用计算机模拟电路的行为，以提高电路设计的精度和效率的技术。</a:t>
            </a:r>
          </a:p>
          <a:p>
            <a:r>
              <a:t>2.精细化电路仿真能够精确地预测电路的性能，帮助设计师更好地优化电路设计方案。</a:t>
            </a:r>
          </a:p>
          <a:p>
            <a:r>
              <a:t>3.随着科技的不断发展，精细化电路仿真已成为现代电路设计的重要工具。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精细化电路仿真的基本原理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1.精细化电路仿真基于数值分析和电路理论，通过建立电路模型的数学方程，利用计算机进行求解。</a:t>
            </a:r>
          </a:p>
          <a:p>
            <a:r>
              <a:t>2.常见的精细化电路仿真方法包括：SPICE语言仿真、有限元法、有限差分法等。</a:t>
            </a:r>
          </a:p>
          <a:p>
            <a:r>
              <a:t>3.不同的仿真方法各有优缺点，应根据具体的电路类型和需求选择合适的仿真方法。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SPICE语言仿真的基本原理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1.SPICE（SimulationProgramwithIntegratedCircuitEmphasis）是一种用于电路仿真的编程语言，可用于描述和模拟电路的行为。</a:t>
            </a:r>
          </a:p>
          <a:p>
            <a:r>
              <a:t>2.SPICE语言基于电路网表，使用节点分析法求解电路方程，可得到电路中各节点的电压和电流等参数。</a:t>
            </a:r>
          </a:p>
          <a:p>
            <a:r>
              <a:t>3.SPICE语言仿真精度高、适用范围广，已成为精细化电路仿真的主流方法之一。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有限元法的基本原理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1.有限元法是一种数值分析方法，通过将连续的问题离散化，将偏微分方程转化为线性方程组进行求解。</a:t>
            </a:r>
          </a:p>
          <a:p>
            <a:r>
              <a:t>2.在精细化电路仿真中，有限元法可用于求解电磁场、热传导等连续性问题。</a:t>
            </a:r>
          </a:p>
          <a:p>
            <a:r>
              <a:t>3.有限元法具有通用性和灵活性，适用于各种复杂形状的电路仿真。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精细化电路仿真的基本原理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有限差分法的基本原理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1.有限差分法是一种用差分方程近似微分方程的方法，可用于求解偏微分方程。</a:t>
            </a:r>
          </a:p>
          <a:p>
            <a:r>
              <a:t>2.在精细化电路仿真中，有限差分法可用于求解电磁波、流体动力学等问题。</a:t>
            </a:r>
          </a:p>
          <a:p>
            <a:r>
              <a:t>3.有限差分法具有简单、直观、易于编程等优点，但精度较低，适用于一些对精度要求不高的场合。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精细化电路仿真的发展趋势和前沿技术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1.随着计算机技术的不断发展，精细化电路仿真的速度和精度不断提高，能够应对更为复杂的电路设计需求。</a:t>
            </a:r>
          </a:p>
          <a:p>
            <a:r>
              <a:t>2.目前，一些前沿技术如人工智能、机器学习等也在精细化电路仿真中得到应用，进一步提高了仿真的自动化程度和效率。</a:t>
            </a:r>
          </a:p>
          <a:p>
            <a:r>
              <a:t>3.未来，精细化电路仿真技术将继续发展，为电路设计提供更加精确、高效的解决方案。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常见的电路仿真软件和技术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精细化电路仿真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常见的电路仿真软件和技术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1.SPICE：SPICE（SimulationProgramwithIntegratedCircuitEmphasis）是一种广泛使用的电路仿真软件，可用于分析和设计电子电路。它可以模拟电路的性能，包括电压、电流和功耗等。</a:t>
            </a:r>
          </a:p>
          <a:p>
            <a:r>
              <a:t>2.Multisim：Multisim是一款基于SPICE的电路仿真软件，具有直观的图形界面和广泛的元件库，可用于设计、模拟和分析各种电子电路。</a:t>
            </a:r>
          </a:p>
          <a:p>
            <a:r>
              <a:t>3.LTSpice：LTSpice是一款免费的电路仿真软件，可用于模拟开关电源、放大器、滤波器等各种电路，具有高精度和快速仿真的优点。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常见的电路仿真技术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1.直流分析：直流分析用于计算电路的直流工作点，包括电压、电流和功耗等，可用于评估电路的性能和稳定性。</a:t>
            </a:r>
          </a:p>
          <a:p>
            <a:r>
              <a:t>2.交流分析：交流分析用于模拟电路在交流信号下的响应，包括幅度、相位和频率特性等，可用于评估电路的频率响应和噪声性能。</a:t>
            </a:r>
          </a:p>
          <a:p>
            <a:r>
              <a:t>3.瞬态分析：瞬态分析用于模拟电路在时域上的响应，可用于评估电路的动态性能和稳定性，例如振荡和过冲等。</a:t>
            </a:r>
          </a:p>
          <a:p>
            <a:r>
              <a:t>以上内容仅供参考，具体内容应根据实际情况进行调整和修改，以满足施工方案的要求。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常见的电路仿真软件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https://d.book118.com/907200132045006032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电路仿真的背景和意义</vt:lpstr>
      <vt:lpstr> 电路仿真的背景和意义</vt:lpstr>
      <vt:lpstr> 精细化电路仿真的必要性</vt:lpstr>
      <vt:lpstr> 精细化电路仿真的必要性</vt:lpstr>
      <vt:lpstr> 精细化电路仿真的必要性</vt:lpstr>
      <vt:lpstr> 精细化电路仿真的必要性</vt:lpstr>
      <vt:lpstr> 精细化电路仿真的基本原理</vt:lpstr>
      <vt:lpstr> 精细化电路仿真的基本原理</vt:lpstr>
      <vt:lpstr> 精细化电路仿真的基本原理</vt:lpstr>
      <vt:lpstr> 精细化电路仿真的基本原理</vt:lpstr>
      <vt:lpstr> 常见的电路仿真软件和技术</vt:lpstr>
      <vt:lpstr> 常见的电路仿真软件和技术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2024-09-05T01:09:28.467</cp:lastPrinted>
  <dcterms:created xsi:type="dcterms:W3CDTF">2024-09-04T17:09:28Z</dcterms:created>
  <dcterms:modified xsi:type="dcterms:W3CDTF">2024-09-04T17:09:30Z</dcterms:modified>
</cp:coreProperties>
</file>