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PGGQW+MS-UIGothic"/>
      <p:regular r:id="rId15"/>
    </p:embeddedFont>
    <p:embeddedFont>
      <p:font typeface="VRCHLG+TDTSDP+ArialMT"/>
      <p:regular r:id="rId16"/>
    </p:embeddedFont>
    <p:embeddedFont>
      <p:font typeface="ORBHTH+HGOPDW+MicrosoftYaHei-Bold"/>
      <p:regular r:id="rId17"/>
    </p:embeddedFont>
    <p:embeddedFont>
      <p:font typeface="LFRNJM+NBWSE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4D67-7AAB-43AA-BF64-6D65ED8C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D5AE2-1703-4319-A85B-C885A2DE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8F693-8523-4DF9-ABB7-DAF8DAD57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98D2C-D48C-4470-B0E4-7629CCE5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7312A-3E4E-41E0-9516-699F95A82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69D3D-85EA-44AD-836C-E9BAD898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C2F67-5575-4EE1-AFE5-16F1226B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0B526-B7C4-487F-8E23-4161E474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D4FF3-EDBE-455E-A28A-87FAB834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B9F5-F31A-4C3E-8FC7-8E6A91D3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DD1CF-B682-412B-AE9D-2652210B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20016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5150" spc="25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5150" spc="25">
                <a:solidFill>
                  <a:srgbClr val="00B6FF"/>
                </a:solidFill>
                <a:latin typeface="IPGGQW+MS-UIGothic"/>
                <a:cs typeface="IPGGQW+MS-UIGothic"/>
              </a:rPr>
              <a:t>的四种分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类课</a:t>
            </a:r>
            <a:r>
              <a:rPr sz="5150">
                <a:solidFill>
                  <a:srgbClr val="00B6FF"/>
                </a:solidFill>
                <a:latin typeface="IPGGQW+MS-UIGothic"/>
                <a:cs typeface="IPGGQ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089341" cy="18809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的定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和重要性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的四种分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箭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头类导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5892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PGGQW+MS-UIGothic"/>
                <a:cs typeface="IPGGQW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1378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文字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6864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RCHLG+TDTSDP+ArialMT"/>
                <a:cs typeface="VRCHLG+TDTS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24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ORBHTH+HGOPDW+MicrosoftYaHei-Bold"/>
                <a:cs typeface="ORBHTH+HGOPD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RBHTH+HGOPDW+MicrosoftYaHei-Bold"/>
                <a:cs typeface="ORBHTH+HGOPD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800" spc="25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5">
                <a:solidFill>
                  <a:srgbClr val="00B6FF"/>
                </a:solidFill>
                <a:latin typeface="IPGGQW+MS-UIGothic"/>
                <a:cs typeface="IPGGQW+MS-UIGothic"/>
              </a:rPr>
              <a:t>的定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800" spc="25">
                <a:solidFill>
                  <a:srgbClr val="00B6FF"/>
                </a:solidFill>
                <a:latin typeface="IPGGQW+MS-UIGothic"/>
                <a:cs typeface="IPGGQW+MS-UIGothic"/>
              </a:rPr>
              <a:t>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RBHTH+HGOPDW+MicrosoftYaHei-Bold"/>
                <a:cs typeface="ORBHTH+HGOPDW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RBHTH+HGOPDW+MicrosoftYaHei-Bold"/>
                <a:cs typeface="ORBHTH+HGOPD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提高通行效率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所形象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提供安全感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信息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600">
                <a:solidFill>
                  <a:srgbClr val="FFFFFF"/>
                </a:solidFill>
                <a:latin typeface="IPGGQW+MS-UIGothic"/>
                <a:cs typeface="IPGGQW+MS-UIGothic"/>
              </a:rPr>
              <a:t>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ORBHTH+HGOPDW+MicrosoftYaHei-Bold"/>
                <a:cs typeface="ORBHTH+HGOPDW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800" spc="25">
                <a:solidFill>
                  <a:srgbClr val="00B6FF"/>
                </a:solidFill>
                <a:latin typeface="IPGGQW+MS-UIGothic"/>
                <a:cs typeface="IPGGQW+MS-UIGothic"/>
              </a:rPr>
              <a:t>向系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800" spc="25">
                <a:solidFill>
                  <a:srgbClr val="00B6FF"/>
                </a:solidFill>
                <a:latin typeface="IPGGQW+MS-UIGothic"/>
                <a:cs typeface="IPGGQW+MS-UIGothic"/>
              </a:rPr>
              <a:t>的四种分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头类导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IPGGQW+MS-UIGothic"/>
                <a:cs typeface="IPGGQ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IPGGQW+MS-UIGothic"/>
                <a:cs typeface="IPGGQ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文字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27144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文字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类导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文字来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达信息和指示方向。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PGGQW+MS-UIGothic"/>
                <a:cs typeface="IPGGQ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文字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类导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通常采用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明了的文字，如路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、指示牌等，以明确的方式向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们传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达信息。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点是能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的信息和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明，帮助人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向系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IPGGQW+MS-UIGothic"/>
                <a:cs typeface="IPGGQW+MS-UIGothic"/>
              </a:rPr>
              <a:t>的内容。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类导</a:t>
            </a:r>
            <a:r>
              <a:rPr sz="3000">
                <a:solidFill>
                  <a:srgbClr val="00B6FF"/>
                </a:solidFill>
                <a:latin typeface="IPGGQW+MS-UIGothic"/>
                <a:cs typeface="IPGGQW+MS-UIGothic"/>
              </a:rPr>
              <a:t>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类导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示屏来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FFFFFF"/>
                </a:solidFill>
                <a:latin typeface="IPGGQW+MS-UIGothic"/>
                <a:cs typeface="IPGGQW+MS-UIGothic"/>
              </a:rPr>
              <a:t>示信息和指示方向。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IPGGQW+MS-UIGothic"/>
                <a:cs typeface="IPGGQ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019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类导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向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通常采用</a:t>
            </a:r>
            <a:r>
              <a:rPr sz="1500">
                <a:solidFill>
                  <a:srgbClr val="005B80"/>
                </a:solidFill>
                <a:latin typeface="LFRNJM+NBWSET+MicrosoftYaHei"/>
                <a:cs typeface="LFRNJM+NBWSET+MicrosoftYaHei"/>
              </a:rPr>
              <a:t>LED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示屏、触摸屏等方式，能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够动态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示信息和指示方向，具有交互性和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实时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性。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点是能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提供更加丰富和多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化的信息，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足人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5B80"/>
                </a:solidFill>
                <a:latin typeface="IPGGQW+MS-UIGothic"/>
                <a:cs typeface="IPGGQW+MS-UIGothic"/>
              </a:rPr>
              <a:t>的不同需求。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https://d.book118.com/907200164031006053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IPGGQW+MS-UIGothic</vt:lpstr>
      <vt:lpstr>VRCHLG+TDTSDP+ArialMT</vt:lpstr>
      <vt:lpstr>Times New Roman</vt:lpstr>
      <vt:lpstr>ORBHTH+HGOPDW+MicrosoftYaHei-Bold</vt:lpstr>
      <vt:lpstr>LFRNJM+NBWSET+MicrosoftYaHei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2024-09-26T23:54:13.208</cp:lastPrinted>
  <dcterms:created xsi:type="dcterms:W3CDTF">2024-09-26T15:54:13Z</dcterms:created>
  <dcterms:modified xsi:type="dcterms:W3CDTF">2024-09-26T15:54:14Z</dcterms:modified>
</cp:coreProperties>
</file>