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45F4D-322F-4D6A-A241-22980824B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BA54F-BAFC-4458-8F09-7DB24DC1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052CC-510E-4BB8-8483-CA66CEFBA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23827-1816-45DC-B14D-D7AFCCB48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C805E-7FEE-4713-A4A1-A34103810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08E3E-DA18-42C6-B0F3-813A33B49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C1CFC-3E15-4AA4-8E1E-4DD054CC6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EF871-F3FA-41E7-9BAC-7EA7C78CB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86CA3-D63A-47AB-AF3A-FCB4B8FF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51A80-81B3-4C8C-AA17-FDA65DC74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6FF01-D4EC-4DFD-B8DB-A6E78EB5F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201014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超声造影在肝癌诊疗中的应用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超声造影在肝癌诊断中的应用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超声造影在肝癌治疗中的应用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超声造影在肝癌疗效评估与随访中的应用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超声造影技术的原理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超声造影技术利用超声波在人体组织中的传播特性，通过向人体内注入造影剂，增强超声波的回声信号，从而清晰地显示组织结构和血流情况。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造影剂是一种含有微小气泡的液体，当超声波遇到这些气泡时，会产生强烈的回声信号，使得目标组织在超声图像中更加突出。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586" b="7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超声造影技术的发展历程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随着超声设备的不断更新和造影剂的改进，超声造影技术在肝癌诊疗中的应用逐渐得到广泛认可。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超声造影技术自20世纪70年代开始发展，经历了从基础研究到临床应用的漫长过程。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超声造影技术的优势与局限性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超声造影技术具有无创、无痛、无辐射等优点，能够实时动态地观察组织血流灌注情况，提高肝癌诊断的准确性。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超声造影技术对于一些深在、体积较小的肝癌可能存在漏诊的风险，同时对于一些特殊类型的肝癌鉴别诊断能力有限。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超声造影在肝癌诊断中的应用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https://d.book118.com/907201014054006032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2024-09-05T04:41:38.384</cp:lastPrinted>
  <dcterms:created xsi:type="dcterms:W3CDTF">2024-09-04T20:41:38Z</dcterms:created>
  <dcterms:modified xsi:type="dcterms:W3CDTF">2024-09-04T20:41:40Z</dcterms:modified>
</cp:coreProperties>
</file>