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61A8FB-7155-44A0-91BC-160F42DD3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03F17-C809-4B7C-83BA-8A0FA4A91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100B05-4676-4AC1-AD4F-35E57A770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4E3D80-80B7-4AE2-A8A2-0C45B96AF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94A672-B4E1-409B-A27D-30D2F21B81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926419-8703-44A0-A17E-D9691AEA3A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35C6E0-A867-44C5-A7BB-4B5E13FF2A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12FD3A-8296-4056-A89C-1F6042B6D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3E0026-A172-4EA7-A849-CF021FD6C4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F283D2-4E99-4E29-9A71-3A2743EB3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8496F-3733-4328-8B94-C35D8F5F9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00130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vsd护理查房问题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VSD护理查房的目的和意义</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VSD护理查房常见问题</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VSD护理查房问题的原因分析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VSD护理查房问题的解决措施</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VSD护理查房问题的案例分析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VSD护理查房的目的和意义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srcRect l="16631" r="166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通过护理查房，全面了解患者的病情、治疗情况和生活状况，为患者提供更准确的护理方案。</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评估患者情况</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通过查房发现护理过程中的问题，及时改进和优化护理措施，提高护理质量和安全性。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提高护理质量</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查房为医护人员提供了一个交流平台，有助于医护之间的信息共享和协作配合。</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促进医护沟通</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通过护理查房，新护士可以跟随资深护士学习，提高自己的专业知识和技能。</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培训新护士</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通过定期的护理查房，可以及时发现和解决护理过程中的问题，降低患者并发症和意外事件的发生率。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保障患者安全</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提高患者满意度</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促进学科发展</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提升医院形象</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优质的护理服务和查房制度能够增强患者对医护人员的信任感和满意度。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护理查房能够推动护理学科的发展，提高护理专业的理论和实践水平。</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良好的护理服务和查房制度有助于提升医院的整体形象和服务水平。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VSD护理查房常见问题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在VSD护理查房中，医护人员对患者病情、治疗情况、自身认知情况进行了解时，容易出现信息掌握不全或遗漏的情况。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医护人员在进行VSD护理查房时，应全面了解患者的病情状况、治疗进展、自身认知情况等信息，以便更好地制定护理计划和评估护理效果。若对患者情况了解不足，可能导致护理措施不当或无效，甚至可能引发医疗纠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患者情况了解不足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在VSD护理操作中，医护人员可能因操作不规范而影响护理效果，甚至可能引发并发症。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VSD护理操作要求严格遵守操作规程，包括消毒、换药、引流等步骤。若医护人员操作不规范，可能导致感染、出血、疼痛等并发症的发生，影响患者的康复进程。因此，医护人员应加强操作技能的培训和学习，确保操作的准确性和安全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护理操作不规范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沟通不畅</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医护人员在VSD护理查房中与患者及家属的沟通不畅，可能导致信息传递错误或误解。</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良好的沟通是确保VSD护理查房顺利进行的关键。医护人员应积极与患者及家属进行沟通，了解他们的需求和疑虑，并耐心解答问题。若沟通不畅，可能导致患者及家属对护理措施的不理解或不配合，进而影响护理效果和患者的康复。因此，医护人员应提高沟通技巧和能力，确保信息传递的准确性和有效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VSD护理查房的记录不准确或不完整，可能影响对患者的护理效果和医疗质量的评估。</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护理记录是评估患者病情、记录护理措施的重要依据。若记录不准确或不完整，可能导致医护人员对患者的病情和治疗情况掌握不全，影响后续的护理措施。同时，不准确的记录也可能影响医疗质量的评估和管理。因此，医护人员应认真、准确地记录患者的病情和护理措施，确保记录的真实性和完整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护理记录不准确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VSD护理查房问题的原因分析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部分护理人员缺乏专业的知识和技能，无法准确评估和解决VSD相关问题。</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部分护理人员对工作缺乏责任心，对VSD患者的观察和记录不细致，导致问题不能及时发现和处理。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护理人员素质参差不齐</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护理人员责任心不强</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护理人员专业水平不足</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https://d.book118.com/908000130106006024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2024-08-31T22:10:33.084</cp:lastPrinted>
  <dcterms:created xsi:type="dcterms:W3CDTF">2024-08-31T14:10:33Z</dcterms:created>
  <dcterms:modified xsi:type="dcterms:W3CDTF">2024-08-31T14:10:35Z</dcterms:modified>
</cp:coreProperties>
</file>