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15B782-9E0B-46CC-A54E-83FB6F0D3D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51B449-F7C4-4A00-A2D6-256699D75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3652C4-AA74-409D-A5F8-DF607DA01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7AFBD3-4295-461A-8F2F-EE37B88847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F953D6-4000-4157-8838-0E745E5822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0D8A2E-F2F2-4E47-AE64-38E2DA78E3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1EDEDF-0622-46B8-AA44-FA4FF59C32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8B59DD-87D7-4027-8AD5-692E6F38AB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D7485C-3621-4A86-B89B-B212CABA47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FE46C2-97AD-4C5A-BB97-4461E5694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413FBC-4FF3-44EB-A241-21B1A9362B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0201102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全球及中国伯氨喹行业市场发展分析及前景趋势与投资发展研究报告(2023-2028版)大纲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全球伯氨喹行业发展概述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中国伯氨喹行业发展概述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伯氨喹行业市场分析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伯氨喹行业前景预测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投资发展研究报告</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全球伯氨喹行业发展概述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伯氨喹的研发始于20世纪初，最初用于治疗疟疾。</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起始阶段</a:t>
            </a:r>
          </a:p>
        </p:txBody>
      </p:sp>
      <p:pic>
        <p:nvPicPr>
          <p:cNvPr id="5" name="Picture 5"/>
          <p:cNvPicPr>
            <a:picLocks noChangeAspect="1"/>
          </p:cNvPicPr>
          <p:nvPr/>
        </p:nvPicPr>
        <p:blipFill>
          <a:blip r:embed="rId2"/>
          <a:srcRect l="21875" r="218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随着研究的深入，伯氨喹在疟疾预防和治疗中的效果逐渐得到认可，市场需求逐渐增长。</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成长阶段</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目前，全球伯氨喹行业已经进入成熟阶段，市场规模稳定，竞争格局明朗。</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成熟阶段</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全球伯氨喹行业发展历程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全球伯氨喹行业市场规模</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当前市场规模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全球伯氨喹行业市场规模约为XX亿美元，预计未来几年将保持稳定增长。</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增长驱动因素</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全球疟疾发病率回升、耐药性问题加剧以及国际援助项目的增加是推动市场增长的主要因素。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随着生物技术的不断发展，伯氨喹的生产工艺和剂型将不断创新，提高产品质量和降低生产成本。</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法规环境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各国政府对药品监管的加强将推动伯氨喹行业规范化发展，提高市场准入门槛。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随着全球疟疾疫情的波动和防治工作的推进，伯氨喹市场需求将继续保持稳定增长。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全球伯氨喹行业发展趋势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中国伯氨喹行业发展概述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https://d.book118.com/908002011020006031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34</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2024-09-07T21:21:34.257</cp:lastPrinted>
  <dcterms:created xsi:type="dcterms:W3CDTF">2024-09-07T13:21:34Z</dcterms:created>
  <dcterms:modified xsi:type="dcterms:W3CDTF">2024-09-07T13:21:36Z</dcterms:modified>
</cp:coreProperties>
</file>