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064F21-8B78-4E5D-ADE1-5BCFAA522B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04D7C3-6919-4C2C-BCCD-10014F6441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29A97E-DD18-475D-9E53-F170683154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F04B80-A1FC-42FB-ACEB-BA509EC0E5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4AFFF8D-1E74-4EFE-806E-5AE7F153F6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67615F6-07C7-412F-9ECC-A1E322AE97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1A93103-C4BE-46FC-B34E-F677D441EC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B4B185-D01B-4E05-B319-D5929C1F1C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33CC59-392A-4E60-9730-F98AC8F6E5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ED8B3B-87A6-445A-9BFA-EBAB069E5B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29C93F-905E-4483-BB5F-C31683EEBE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emf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Relationship Id="rId3" Type="http://schemas.openxmlformats.org/officeDocument/2006/relationships/image" Target="../media/image5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800306013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匀变速直线运动研究\n## 1.匀变速直线运动的基本概念与原理\n### 1.1匀变速直线运动的定义与特点\n### 1.2匀变速直线运动的原理及公式\n### 1.3匀变速直线运动的分类与应用\n## 2.匀变速直线运动的图像分析\n### 2.1匀变速直线运动的v-t图像\n### 2.2匀变速直线运动的x-t图像\n### 2.3图像法求解匀变速直线运动问题\n## 3.匀变速直线运动的计算与解题技巧\n### 3.1匀变速直线运动的加速度计算\n### 3.2匀变速直线运动的速度与位移计算\n### 3.3匀变速直线运动的解题技巧与注意事项\n## 4.匀变速直线运动的实验探究\n### 4.1匀变速直线运动的实验原理与方法\n### 4.2实验数据处理与结果分析\n### 4.3实验误差分析与改进措施\n## 5.匀变速直线运动在实际生活中的应用\n### 5.1匀变速直线运动在交通领域的应用\n### 5.2匀变速直线运动在体育领域的应用\n### 5.3匀变速直线运动在其他领域的应用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/>
              <a:t>匀变速直线运动研究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9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900"/>
              <a:t>匀变速直线运动的基本概念与原理</a:t>
            </a:r>
            <a:endParaRPr/>
          </a:p>
        </p:txBody>
      </p:sp>
      <p:sp>
        <p:nvSpPr>
          <p:cNvPr id="9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1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2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2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定义：物体在恒定加速度作用下沿直线运动</a:t>
                </a:r>
                <a:endParaRPr/>
              </a:p>
            </p:txBody>
          </p:sp>
          <p:sp>
            <p:nvSpPr>
              <p:cNvPr id="12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加速度大小和方向均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速度随时间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连续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变化</a:t>
                </a:r>
                <a:endParaRPr/>
              </a:p>
            </p:txBody>
          </p:sp>
          <p:sp>
            <p:nvSpPr>
              <p:cNvPr id="12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2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2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2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特点：</a:t>
                </a:r>
                <a:endParaRPr/>
              </a:p>
            </p:txBody>
          </p:sp>
          <p:sp>
            <p:nvSpPr>
              <p:cNvPr id="12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速度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均匀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加速度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恒定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运动轨迹为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直线</a:t>
                </a:r>
                <a:endParaRPr/>
              </a:p>
            </p:txBody>
          </p:sp>
          <p:sp>
            <p:nvSpPr>
              <p:cNvPr id="13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3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3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匀变速直线运动的定义与特点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36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匀变速直线运动的原理及公式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37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原理：物体在恒定加速度作用下，速度随时间按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线性关系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变化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公式：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速度公式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：v = v0 + at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位移公式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：x = v0t + 0.5at²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加速度公式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：a = (v - v0) / t</a:t>
            </a:r>
            <a:endParaRPr/>
          </a:p>
        </p:txBody>
      </p:sp>
      <p:cxnSp>
        <p:nvCxnSpPr>
          <p:cNvPr id="138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9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匀变速直线运动的分类与应用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4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4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分类：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匀加速直线运动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：加速度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为正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，速度随时间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递增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匀减速直线运动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：加速度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为负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，速度随时间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递减</a:t>
                </a:r>
                <a:endParaRPr/>
              </a:p>
            </p:txBody>
          </p:sp>
          <p:pic>
            <p:nvPicPr>
              <p:cNvPr id="14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4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4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应用：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力学问题：如弹簧弹射、摩擦力作用等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运动学问题：如速度、位移、加速度的计算和求解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工程领域：如机械、电子、交通等行业的运动控制</a:t>
                </a:r>
                <a:endParaRPr/>
              </a:p>
            </p:txBody>
          </p:sp>
          <p:pic>
            <p:nvPicPr>
              <p:cNvPr id="15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54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6000"/>
              <a:t>匀变速直线运动的图像分析</a:t>
            </a:r>
            <a:endParaRPr/>
          </a:p>
        </p:txBody>
      </p:sp>
      <p:sp>
        <p:nvSpPr>
          <p:cNvPr id="155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57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8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匀变速直线运动的v-t图像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59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描述：速度随时间变化的图像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特点：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曲线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倾斜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，表示速度随时间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变化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曲线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均匀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变化，表示加速度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恒定</a:t>
            </a:r>
            <a:endParaRPr/>
          </a:p>
        </p:txBody>
      </p:sp>
      <p:cxnSp>
        <p:nvCxnSpPr>
          <p:cNvPr id="160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1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3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961186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匀变速直线运动的x-t图像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64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954024"/>
            <a:ext cx="6480000" cy="214268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描述：位移随时间变化的图像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特点：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曲线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倾斜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，表示位移随时间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变化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曲线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二次函数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形式，表示速度随时间</a:t>
            </a:r>
            <a:r>
              <a:rPr lang="zh-CN" sz="1400" b="1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平方</a:t>
            </a: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变化</a:t>
            </a:r>
            <a:endParaRPr/>
          </a:p>
        </p:txBody>
      </p:sp>
      <p:cxnSp>
        <p:nvCxnSpPr>
          <p:cNvPr id="165" name="直线连接符 1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6" name="图片 6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6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7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7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速度图像法：通过v-t图像求解速度、加速度和位移</a:t>
                </a:r>
                <a:endParaRPr/>
              </a:p>
            </p:txBody>
          </p:sp>
          <p:sp>
            <p:nvSpPr>
              <p:cNvPr id="17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利用图像的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斜率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求解加速度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利用图像的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截距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求解初始速度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利用图像的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面积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求解位移</a:t>
                </a:r>
                <a:endParaRPr/>
              </a:p>
            </p:txBody>
          </p:sp>
          <p:sp>
            <p:nvSpPr>
              <p:cNvPr id="17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位移图像法：通过x-t图像求解速度、加速度和位移</a:t>
                </a:r>
                <a:endParaRPr/>
              </a:p>
            </p:txBody>
          </p:sp>
          <p:sp>
            <p:nvSpPr>
              <p:cNvPr id="17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利用图像的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斜率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求解速度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利用图像的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截距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求解初始位移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利用图像的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面积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求解加速度</a:t>
                </a:r>
                <a:endParaRPr/>
              </a:p>
            </p:txBody>
          </p:sp>
          <p:sp>
            <p:nvSpPr>
              <p:cNvPr id="18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8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图像法求解匀变速直线运动问题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900"/>
              <a:t>匀变速直线运动的计算与解题技巧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匀变速直线运动的加速度计算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公式法：a = (v - v0) / t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pic>
            <p:nvPicPr>
              <p:cNvPr id="1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图像法：通过v-t图像或x-t图像求解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pic>
            <p:nvPicPr>
              <p:cNvPr id="2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https://d.book118.com/908003060135006042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匀变速直线运动研究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2024-09-22T05:50:57.070</cp:lastPrinted>
  <dcterms:created xsi:type="dcterms:W3CDTF">2024-09-21T21:50:57Z</dcterms:created>
  <dcterms:modified xsi:type="dcterms:W3CDTF">2024-09-21T21:50:58Z</dcterms:modified>
</cp:coreProperties>
</file>