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DE2D4-26E9-45D7-8F66-FA7B8727F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D763F-E76A-412E-9746-830B3622A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C8DB2-1009-4B17-B437-F320880D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DCB8C-9DDB-42A0-A666-84542D6F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993655-CF65-4F98-AABC-3E6F3CAC5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574A99-8705-4DAF-8FB8-75CA65ED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94B6D8-AC4D-4F9C-8122-7AC4274F9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892CC-5556-4AAC-911F-5F49213F4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F5238-BD77-40FF-9115-3946F320D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A3622-F973-4834-964D-7989A5A20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0C021-8B07-431C-AF15-FFBE7ED83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0311706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膝关节损伤护理查房PPT课件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膝关节损伤概述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膝关节损伤护理常规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膝关节损伤康复训练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膝关节损伤患者日常护理指导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膝关节损伤护理研究进展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膝关节损伤概述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23" r="20623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356" b="15356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122" r="22122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膝关节损伤是指因外力或长期劳损导致的膝关节结构和功能受损。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膝关节损伤可分为韧带损伤、半月板损伤、骨折等类型。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膝关节损伤的主要病因包括运动损伤、交通事故、跌倒等。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膝关节损伤会导致关节内出血、炎症、疼痛等症状，严重时可能引发关节僵硬和畸形。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82" r="288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膝关节损伤的主要症状包括疼痛、肿胀、活动受限等。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医生通常通过体格检查、影像学检查（如X光、MRI等）以及病史询问来确诊膝关节损伤。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膝关节损伤护理常规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急性期疼痛是主要症状，应合理使用止痛药，同时配合物理治疗如冷敷、热敷等。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确保膝关节充分休息，必要时使用支具或石膏固定，避免加重损伤。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制动与休息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密切关注肿胀、疼痛、活动受限等症状，及时调整护理措施。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给予患者心理安慰和支持，减轻焦虑和疼痛。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根据恢复情况，逐步进行膝关节屈伸、肌肉力量训练和有氧运动。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向患者及家属传授康复知识，提高自我护理能力。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如物理疗法、按摩等，促进血液循环，缓解肌肉紧张。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评估康复效果，调整康复计划。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保持伤口清洁干燥，定期换药，预防感染。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适当活动下肢，促进血液循环，预防深静脉血栓形成。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预防关节僵硬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坚持康复锻炼，预防关节僵硬，保持关节活动度。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处理并发症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如出现感染、血栓形成、关节僵硬等并发症，应及时就医处理。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膝关节损伤康复训练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https://d.book118.com/908003117067006025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2024-09-02T05:23:12.698</cp:lastPrinted>
  <dcterms:created xsi:type="dcterms:W3CDTF">2024-09-01T21:23:12Z</dcterms:created>
  <dcterms:modified xsi:type="dcterms:W3CDTF">2024-09-01T21:23:14Z</dcterms:modified>
</cp:coreProperties>
</file>