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6EC0A-7ACE-4861-87C4-E5FB2C527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7DDE9-B84C-4637-909A-1F1A302FD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8F99-9A86-4B70-89BA-E8A49B44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37F74-8C5A-4077-9DBF-9F38D5693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9C5370-3ABC-43A3-AA30-8518A747A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A5635-61C4-4352-85E2-A9AD76A2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D1C89-BE25-4D22-B968-7A990056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84FB5-4339-4D94-9F4C-82E22F97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1104D-94CC-45DD-851B-B6EB4702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DA6B2-3B01-4440-AE9F-55CD665E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1A42-7546-4B43-AE3D-184D12FA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0406406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《有关kpi的探讨》ppt课件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KPI的设定与实施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KPI的应用场景与案例分析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未来KPI的发展趋势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KPI：关键绩效指标（Key Performance Indicators）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是衡量组织或个人绩效表现的重要标准，用于评估实际绩效与目标之间的差距。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101" b="610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是组织战略目标的具体化，能够反映组织的核心竞争力。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帮助组织明确目标，聚焦核心业务，提高工作效率。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促进组织内部沟通，使员工明确了解组织战略和期望。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为组织提供有效的绩效评估工具，激励员工提升个人和组织绩效。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KPI是绩效评估的重要依据，能够客观、公正地评估员工的工作表现。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通过KPI的考核，组织可以对员工进行有针对性的培训和激励，提高员工的绩效水平。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KPI与绩效评估相结合，能够促进组织的持续改进和优化，实现整体战略目标。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KPI与绩效评估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KPI的设定与实施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在设定KPI之前，需要明确组织或团队的整体目标，确保KPI与组织目标保持一致。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选择与组织目标紧密相关的关键绩效指标，这些指标应能反映员工或部门的主要工作成果。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确保KPI是具体、可衡量的，以便准确评估绩效水平。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设定具有挑战性的KPI，但也要考虑到实现的可能性，避免过高或过低的目标。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挑战性与现实性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如何设定KPI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根据设定的KPI，制定实施计划和时间表，明确各项任务的负责人和完成时限。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根据实施计划，合理分配人力、物力和财力等资源，确保计划的顺利实施。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在实施过程中，定期对KPI进行监控和评估，及时调整计划和资源分配，以确保目标的实现。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在实施过程中和实施完成后，及时收集反馈意见和建议，对KPI和实施计划进行持续改进。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根据内外部环境的变化和组织发展的需要，对KPI进行动态调整，以保持其挑战性和现实性。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定期对KPI进行评估，检查其是否仍然与组织目标保持一致，是否仍然具有可衡量性和现实性。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在评估过程中，如果发现某些KPI不再适合组织发展需要，应对其进行优化或替换，以确保KPI的完整性和有效性。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KPI的应用场景与案例分析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将企业战略目标分解为具体的KPI，确保各部门和员工的工作与企业整体目标保持一致。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通过KPI对各部门和员工的业绩进行评估，为薪酬、晋升等决策提供依据。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利用KPI数据和分析结果，为企业决策提供数据支持，帮助企业优化资源配置。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企业管理中的KPI应用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https://d.book118.com/908004064061006034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2024-09-12T21:42:58.252</cp:lastPrinted>
  <dcterms:created xsi:type="dcterms:W3CDTF">2024-09-12T13:42:58Z</dcterms:created>
  <dcterms:modified xsi:type="dcterms:W3CDTF">2024-09-12T13:43:00Z</dcterms:modified>
</cp:coreProperties>
</file>