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1F1C8-FBB1-4444-A6BC-9DCF33D90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3526D-D331-4122-99A4-A26A04C9E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718C2-2A00-48C1-861C-07A277F56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FBE2F-B477-4547-BE3F-67A829E7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E7E99-2345-4B4B-8610-12EB28203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1ABEEC-8FFA-4470-BFBF-C10B1754B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2ADE0-87E8-473A-90D5-73A82A054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27FA9-7213-4DB1-8242-9553B6B0E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D0E62-4984-4AFE-A8B7-BAF72DD71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7DF02-371C-429A-91E3-61A913EB5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17DCA-688C-4BA3-86C4-632A023F4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05004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会计电算化说课稿新版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会计电算化基础知识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会计电算化软件介绍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会计电算化实践操作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会计电算化安全与维护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掌握会计电算化的基本概念、原理和操作技能。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培养学生对会计电算化实际应用的能力，提高其综合素质。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培养学生具备创新思维和解决问题的能力，为未来的职业发展奠定基础。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15" r="1811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3230" b="1323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会计电算化的基本概念、原理和历史发展。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会计软件的应用与操作技能。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会计电算化在企业管理中的应用与实践。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会计电算化的法规与职业道德。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学生应具备基本的会计基础知识，以便更好地理解和应用会计电算化的相关内容。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学生需要具备一定的计算机操作能力，以便更好地掌握会计软件的操作技能。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学生需要积极参与课堂讨论和实践操作，以提高自己的实际应用能力和创新思维能力。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会计电算化基础知识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是指将电子计算机技术应用到会计工作中的现代化管理模式，通过电子计算机替代手工完成凭证录入、账务处理、报表编制等会计工作过程。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会计电算化的优势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提高会计工作效率，减少手工误差，促进会计信息的及时性和准确性，为企业决策提供有力支持。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会计电算化的基本内容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包括会计软件应用、会计核算、财务管理等方面，涵盖了企业财务管理的各个方面。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20世纪50年代，计算机开始应用于会计领域，但由于技术限制和认知不足，应用范围有限。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20世纪80年代，随着计算机技术的飞速发展，会计电算化得到广泛推广，企业开始使用专用会计软件进行财务管理。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21世纪初，随着互联网和信息技术的发展，会计电算化向网络化、智能化方向发展，云计算、大数据等技术不断应用于会计领域。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政府财务管理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政府机构采用会计电算化进行财务管理，可以大大提高财务工作的效率和准确性。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除了以上领域，会计电算化还广泛应用于医疗卫生、教育、科研等领域。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银行、证券等金融机构利用会计电算化进行风险管理、资金清算等方面的工作。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会计电算化是企业财务管理的重要手段，广泛应用于企业的会计核算、报表编制、财务分析等方面。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会计电算化应用领域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会计电算化软件介绍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国内知名的会计电算化软件，适用于中小型企业，功能齐全，操作简便。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金蝶软件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国内另一款主流会计电算化软件，同样适用于中小型企业，拥有丰富的管理功能。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国际知名的会计电算化软件，适用于大型企业，具备高度的集成性和扩展性。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SAP软件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常用会计电算化软件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提供凭证录入、审核、过账等功能，支持多账簿查询和汇总。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自动生成各类财务报表，如资产负债表、利润表等，支持自定义报表。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管理固定资产、无形资产等资产类目，支持资产折旧、摊销等计算。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管理员工工资，支持工资计算、发放和个税申报等功能。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https://d.book118.com/908005004140006036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2024-09-16T11:46:42.676</cp:lastPrinted>
  <dcterms:created xsi:type="dcterms:W3CDTF">2024-09-16T03:46:42Z</dcterms:created>
  <dcterms:modified xsi:type="dcterms:W3CDTF">2024-09-16T03:46:44Z</dcterms:modified>
</cp:coreProperties>
</file>