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09E514-C6F8-43BF-AED6-4B6A450D4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D346E6-3DC0-497C-BC64-0E423985C1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F178E5-6B81-4DB5-82CF-4E4291B204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5E60EF-62C9-4814-A6C2-FCE7F1249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E4B818-EB9F-4D1C-AEA1-90951B26AC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CBF49D-2FB8-4E5B-9A40-3320D8CA0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01F9F0-4CF6-4E88-9E99-108816A5B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F1885B-5834-4DE0-8F9A-7D148BE91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D8A19F-68BE-4EB8-BC41-994A3C4D1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47D101-B90C-4CB9-A5E3-383713B25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2332B0-2402-4D83-A4AB-F043AC9F69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005077052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小儿药物中毒护理查房课件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药物中毒概述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小儿药物中毒的原因与预防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小儿药物中毒的护理与治疗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护理查房实践与讨论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药物中毒概述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595" b="859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药物中毒的定义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药物中毒是指由于药物过量、误服或用药不当等原因，导致药物在体内蓄积，引起机体功能和器质性改变，出现各种中毒症状的疾病。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药物中毒的症状和表现因药物种类、剂量、个体差异等因素而异，轻则出现恶心、呕吐、头晕等不适症状，重则可能导致生命危险。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重金属中毒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如铅、汞等重金属元素在体内蓄积，可引起消化系统、神经系统、心血管系统等多方面的损害，症状包括恶心、呕吐、腹痛、乏力、失眠等。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有机磷中毒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有机磷农药是农业生产中常用的杀虫剂，误食或接触后可引起中毒，表现为瞳孔缩小、肌肉震颤、大汗、呼吸困难等症状。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镇静催眠药中毒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过量服用镇静催眠药会导致嗜睡、意识模糊、呼吸抑制等症状，严重时可导致昏迷甚至死亡。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989" r="13989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5208" r="5208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958" r="1095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药物中毒的分类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药物中毒的症状与表现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消化系统症状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心血管系统症状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恶心、呕吐、腹痛、腹泻等。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心悸、心律失常等。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神经系统症状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呼吸系统症状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其他症状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头痛、头晕、乏力、失眠、抽搐等。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呼吸困难、咳嗽、气急等。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发热、寒战等。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小儿药物中毒的原因与预防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误服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蓄意吞服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药物管理不当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医疗操作失误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小儿药物中毒的原因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8762" b="876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7473" b="747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6483" r="648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4979" r="497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由于家长疏忽，小儿误服成人药物或过量药物。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儿童由于好奇或模仿成年人，蓄意吞服药物。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家庭存放药物不规范，导致小儿误取。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在医疗操作过程中，如注射、输液等，药物过量或使用不当。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660" r="1066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09" r="1500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5432" r="54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7222" r="1722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小儿药物中毒的预防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家长应将药物存放在小儿无法触及的地方，避免小儿误取。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家长应了解药物的正确用法和用量，避免过量使用或错误使用。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家长在给儿童用药时，应全程监督，确保儿童正确服用药物。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家长应提高对药物安全的认识，了解药物中毒的危害和预防措施。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严格管理药物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正确用药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监督儿童用药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提高安全意识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501" r="14501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1298" r="11298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家长在给儿童用药前，应了解药物的成分和作用，避免同时使用多种相同成分的药物。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了解药物成分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家长应注意药物的副作用，如出现不适应立即停药并咨询医生。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注意药物副作用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家长应遵循医生的用药建议，不要随意更改药物剂量或用药方式。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遵循医嘱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家长应关注家庭药箱中的过期药物，及时处理，避免误用。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关注过期药物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家庭用药安全常识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小儿药物中毒的护理与治疗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https://d.book118.com/908005077052006025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2024-09-02T00:15:26.318</cp:lastPrinted>
  <dcterms:created xsi:type="dcterms:W3CDTF">2024-09-01T16:15:26Z</dcterms:created>
  <dcterms:modified xsi:type="dcterms:W3CDTF">2024-09-01T16:15:28Z</dcterms:modified>
</cp:coreProperties>
</file>