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6629E-F8CA-41FC-9E00-D5C1FB2C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C4773-64E5-4F49-BC01-829362FC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F1FAE-1743-463E-AAF5-B661FCBB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CA30B-16E2-4979-BC0A-554AE3BB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ED694-7FA2-4B65-A6C0-DB66191D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696C4-4E78-4738-9A4B-0602BA29B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3DCAD-B806-459B-BEE3-479B4C0B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55822-C562-4802-A284-C141C1F8D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9A3F9-A76B-4709-A52D-DA050E815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42A44-E974-4FE2-A084-2B932CDF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A5612-D998-4895-BE4C-269588EEA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051350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宾馆旅馆消防安全培训课件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宾馆旅馆火灾危险性分析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宾馆旅馆消防安全设施介绍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应急疏散逃生与自救互救方法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宾馆旅馆员工消防安全职责与培训要求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电气设备故障、燃气泄漏、可燃物堆积等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人员伤亡、财产损失、环境破坏等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减少可燃物的存放，及时处理垃圾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控制可燃物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采用防火墙、防火门等措施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隔绝空气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禁止吸烟、规范用电等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消除着火源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冷却法、窒息法、隔离法、抑制法等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灭火器、消火栓、灭火毯等器材的使用方法和注意事项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灭火方法及器材使用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https://d.book118.com/908005135003006027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2024-09-04T12:31:40.848</cp:lastPrinted>
  <dcterms:created xsi:type="dcterms:W3CDTF">2024-09-04T04:31:40Z</dcterms:created>
  <dcterms:modified xsi:type="dcterms:W3CDTF">2024-09-04T04:31:42Z</dcterms:modified>
</cp:coreProperties>
</file>