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686DB-1A4C-4E58-9A8D-74EDBE96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CF2C-EF84-4EFE-B8FD-112BD547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AED98-40DF-4BD9-8C3A-216C8C607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C7759-6682-4E41-A913-72BFD414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CF5EA-3D30-4D77-BD63-F64634DE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C0A15-4C92-43DB-97D9-95DEFE1C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7710A-35DD-4C29-945C-46499CA6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5E81E-3660-44FA-9762-1AC9608DB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2D269-B3E1-4BD9-8E98-BD55C0B2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0C882-39FC-4348-AF66-BB4FCFA7F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A752C-6ED8-410E-A876-D06BA6BF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7142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秋冬季传染病防控培训案例鉴赏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传染病防控培训案例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秋冬季传染病防控策略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秋冬季传染病防控成功案例分析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秋冬季传染病防控培训效果评估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由流感病毒引起，通过飞沫传播，症状包括发热、咳嗽、喉咙痛等。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由细菌或病毒感染引起，通过空气传播，症状包括咳嗽、咳痰、呼吸困难等。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如痢疾、霍乱等，通过食物、水等传播，症状包括腹泻、腹痛等。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秋冬季传染病传播途径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如流感病毒、肺炎病毒等通过飞沫传播。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如肠道传染病通过食物、水等传播。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如鼠疫、出血热等通过动物接触传播。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发热、咳嗽、喉咙痛、流鼻涕等。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乏力、肌肉酸痛、头痛等。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腹泻、腹痛、恶心、呕吐等。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传染病防控培训案例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学校传染病防控培训案例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培训采用讲座、视频、互动问答等多种形式，确保师生全面了解防控知识。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讲解秋冬季常见传染病类型、传播途径及防控措施，强调个人卫生和环境卫生的重要性。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某中学为应对秋冬季传染病高发期，组织全校师生参加传染病防控培训。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通过知识测试和日常监督，评估培训效果，及时调整和完善防控措施。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企业传染病防控培训案例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某大型企业为保障员工健康，开展秋冬季传染病防控培训。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介绍秋冬季常见传染病特点、预防措施及在工作场合的防控要点。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邀请专业讲师进行授课，结合实际工作场景进行案例分析，提高员工防控意识。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通过问卷调查和实际操作考核，评估培训效果，促进企业健康管理水平的提升。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34" r="174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社区传染病防控培训案例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某社区为提高居民传染病防控能力，组织系列培训活动。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针对社区居民的需求，讲解秋冬季常见传染病的预防和应对措施。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利用社区宣传栏、微信公众号等多种渠道进行宣传，举办现场培训和线上课程。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通过居民反馈和参与度，评估培训效果，加强与居民的沟通与合作。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实施过程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https://d.book118.com/908007142041006041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2024-09-20T00:11:15.399</cp:lastPrinted>
  <dcterms:created xsi:type="dcterms:W3CDTF">2024-09-19T16:11:15Z</dcterms:created>
  <dcterms:modified xsi:type="dcterms:W3CDTF">2024-09-19T16:11:17Z</dcterms:modified>
</cp:coreProperties>
</file>