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3923B-6311-4165-A961-78E6B5BB1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7FBF0-F9DC-457B-A822-0451C07D0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DB7A0-AB47-4170-93C0-6087087BC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7309D-CE6B-4E08-85E4-8FBB0F7B9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83223F-10AA-4BD4-9B50-72553D6CB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DA5CBF-54D1-4E02-87C7-A352EB303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441AC7-231F-4711-8BE0-8FF143D6A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A9B10-8C67-4EFB-9497-674370328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91140-E685-4D48-83B5-562D00059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3ED74-F953-4947-933A-86E4B3353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EB297-DBF7-4BE2-8B09-6A5118603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10044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公务用车办公室管理制度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公务用车管理规定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公务车辆保养与维修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公务车辆使用安全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公务车辆费用管理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81" b="12881"/>
          <a:stretch>
            <a:fillRect/>
          </a:stretch>
        </p:blipFill>
        <p:spPr>
          <a:xfrm>
            <a:off x="6511619" y="1535300"/>
            <a:ext cx="4371748" cy="456040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确保公务用车的合理使用和管理，提高使用效率，降低行政成本。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规范公务用车的使用行为，防止公车私用等违规行为，树立良好的公务形象。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促进公务用车管理的科学化和规范化，提高公务用车服务水平。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https://d.book118.com/908010044114006046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2024-09-27T17:34:58.134</cp:lastPrinted>
  <dcterms:created xsi:type="dcterms:W3CDTF">2024-09-27T09:34:58Z</dcterms:created>
  <dcterms:modified xsi:type="dcterms:W3CDTF">2024-09-27T09:34:59Z</dcterms:modified>
</cp:coreProperties>
</file>