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BA7D6-006F-4909-9EA5-7AEC6F2C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E3BBC-76C0-4338-AAEA-137801D0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023AF-2876-4861-8635-BBD5B056F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B0F92-D3C2-4576-8773-72B68A577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0F11F-368A-4670-955E-76BE83910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CA08A-102C-4AF3-BB6F-599698B05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16021-F5C1-4673-B36B-EBF774D0D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250FB-AE68-4367-8DED-5F248CAB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79751-C86B-4797-943E-B6FE1FA7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437C9-9F2D-47AF-80E5-1472FC4A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2EAC8-E4B0-435D-99D3-D078E537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0124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学生教学查房PPT课件制作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课件使用和评估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为了帮助学生更好地理解和掌握临床病例，提高临床思维和诊断能力。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随着医学教育的不断发展，教学查房已成为医学教育中不可或缺的一部分，而PPT课件制作在教学查房中扮演着重要的角色。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学生教学查房PPT课件制作是指学生在教学查房过程中，使用PowerPoint等演示软件制作与病例相关的幻灯片，以便更好地展示病例信息、分析病例特点、总结病例诊断和治疗方案等。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是一种演示文稿，它可以将文字、图片、图表、音频和视频等多种媒体元素融合在一起，以生动、形象的方式展示信息。在医学教育中，PPT课件已成为一种重要的教学工具，它可以帮助学生更好地理解病例，提高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课件制作准备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92" r="315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7" r="297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选择一个具体、明确的主题，确保课件内容集中，避免偏离主题。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确定课件的教学目标，如知识传授、技能培训或态度培养等，以便有针对性地组织内容。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查找相关的医学文献、教科书和专家共识，确保所提供信息的准确性和可靠性。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收集与主题相关的实际病例和案例，增强课件的实用性和生动性。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实例和案例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权威资料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20" b="932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布局美观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合理安排课件的结构，确保内容的逻辑性和连贯性，便于学生理解和记忆。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采用简洁明了的页面布局，合理使用图表、图片和文字，提高课件的可读性和吸引力。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考虑在课件中设置互动环节，如提问、讨论或小游戏等，以激发学生的学习兴趣和参与度。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设计课件结构和布局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课件制作过程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文字编辑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避免使用过多的专业术语，尽量用通俗易懂的语言来表达。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将重点内容以粗体、斜体、下划线等方式进行突出，方便学生快速理解。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将内容分成若干个段落，每个段落前面添加标题，使课件结构清晰。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文字内容要简洁明了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添加标题和段落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选择合适的图片和图表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调整大小和位置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添加图注和表头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插入图片和图表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根据需要调整图片和图表的大小和位置，使其与文字内容相匹配。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为图片和图表添加图注和表头，说明其含义和作用。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选择与内容相关的图片和图表，能够帮助学生更好地理解知识点。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选择合适的动画和音效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控制动画和音效的播放时间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避免过多使用动画和音效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添加动画和音效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选择与内容相关的动画和音效，能够增加课件的趣味性。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避免动画和音效过长或过短，影响学生的注意力。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过多的动画和音效会分散学生的注意力，影响学习效果。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https://d.book118.com/908010124013006023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2024-08-29T11:10:45.972</cp:lastPrinted>
  <dcterms:created xsi:type="dcterms:W3CDTF">2024-08-29T03:10:45Z</dcterms:created>
  <dcterms:modified xsi:type="dcterms:W3CDTF">2024-08-29T03:10:48Z</dcterms:modified>
</cp:coreProperties>
</file>