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300EA-B7DB-4CA2-837F-6430186D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D9DA6-B519-4B81-B1B6-5ADD601CB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F3FE9-58AE-4DE8-8843-0B7DB392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854FD-950E-4872-A572-90EF6006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8842F4-E276-4E59-95F0-BA8C83887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844F5-4241-4CFA-855B-E7A2115E7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1C51F-D56A-4384-B685-80612C65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5AD3C-260D-4094-BE52-ACE209F00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B4E4D-C347-4CD2-9584-8FCBD335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6D10D-BA8D-42FB-9ADC-7FCC5A36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4DF80-7E49-4509-94D9-DE4D8D33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1030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《电力二极管》课件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电力二极管的种类与特性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电力二极管的选择与使用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电力二极管的发展趋势与未来展望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电力二极管是一种电子器件，具有单向导电性，广泛应用于电力电子领域。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利用PN结的单向导电性，实现正向导通、反向截止的特性，从而控制电流的导通与截止。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在电路中起到防止电流倒灌、消除谐波、降低电磁干扰等保护作用。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808" r="278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作为电子开关，用于控制电路的通断状态，实现设备的启动与停止。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0" r="1687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通过改变电力二极管的导通与截止状态，实现对电路中电流的调节。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电力二极管的重要性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电力二极管的应用领域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2299" r="222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06" r="165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17" r="991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用于整流、续流、稳压等电路，提供稳定的直流电压或电流。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用于控制电机的启动、停止和方向，实现电机的正反转。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用于信号检测、执行机构的驱动等，实现自动化控制。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用于信号调制解调、防雷保护等，提高通信系统的稳定性和可靠性。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电力二极管的种类与特性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应用广泛、性能稳定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硅二极管是最常用的电力电子器件之一，具有可靠性高、稳定性好、寿命长等优点，广泛应用于各种电力电子设备和系统中。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37" r="216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硅二极管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正向导通压降低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硅二极管的正向导通压降低，一般在0.5-1.5伏之间，使得其在低电压场合具有较高的效率。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硅二极管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反向漏电流小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硅二极管在反向截止时漏电流较小，可以有效降低功耗和减少热损耗。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硅二极管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耐高温能力强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硅二极管可以在高温环境下工作，其最高工作温度可以达到175摄氏度。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硅二极管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正向导通压降低、响应速度快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锗二极管在反向截止时漏电流较大，可能导致较大的功耗和热损耗。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锗二极管的正向导通压降低，一般在0.2-0.3伏之间，同时其响应速度较快，适用于高频电路和高速开关应用。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耐高温能力较弱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反向漏电流较大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锗二极管的最高工作温度较低，一般在85摄氏度左右，不适合在高温环境下工作。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锗二极管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肖特基二极管具有正向导通压降低和反向恢复时间短的特点，使得其在高频开关应用中具有较高的效率。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肖特基二极管在反向截止时漏电流较大，可能导致较大的功耗和热损耗。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肖特基二极管的最高工作温度一般在125摄氏度左右，不适合在高温环境下长时间工作。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正向导通压降低、反向恢复时间短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反向漏电流较大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耐高温能力较弱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肖特基二极管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快速恢复二极管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快速恢复能力、高开关频率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快速恢复二极管具有快速恢复能力和高开关频率的特点，适用于高频开关电源、变频器等高效率电力电子设备。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正向压降较高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快速恢复二极管的正向压降较高，一般在1.5-3伏之间，导致其效率较低。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反向漏电流较大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快速恢复二极管在反向截止时漏电流较大，可能导致较大的功耗和热损耗。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https://d.book118.com/908011030052006035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2024-09-14T03:35:28.857</cp:lastPrinted>
  <dcterms:created xsi:type="dcterms:W3CDTF">2024-09-13T19:35:28Z</dcterms:created>
  <dcterms:modified xsi:type="dcterms:W3CDTF">2024-09-13T19:35:30Z</dcterms:modified>
</cp:coreProperties>
</file>