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60B051C-3D84-4683-9451-C5DDBF1619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79458C-F855-4905-9FE7-B62C87ED82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54A2F5-3239-4D59-B9F2-B0AD054DBC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09335D-1B77-497D-B171-DA4EDFC927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ADEFB4-CE8F-4C9D-A5DA-DD6D7F66242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ACE641-6C83-4800-AB54-CCC48FB9E08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8E836D-177F-4090-8ACA-651736DFB4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89F115-C440-4511-828A-55EA7E240C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A3B672-58DB-4B2E-8DA3-820FC619EA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85F1DE-AF1F-4AD3-A73D-37C3104EA0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28B01C-62EB-4F4B-9682-D2A5C675ED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801104600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headEnd type="none"/>
            <a:tailEnd type="none"/>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电力电子技术及其系统仿真课件DC-DC变换技术</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headEnd type="none"/>
            <a:tailEnd type="none"/>
          </a:ln>
        </p:spPr>
      </p:cxnSp>
      <p:sp>
        <p:nvSpPr>
          <p:cNvPr id="7" name="TextBox 7"/>
          <p:cNvSpPr txBox="1"/>
          <p:nvPr/>
        </p:nvSpPr>
        <p:spPr>
          <a:xfrm>
            <a:off x="3399708"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rgbClr val="FFFFFF">
                    <a:alpha val="100000"/>
                  </a:srgbClr>
                </a:solidFill>
                <a:latin typeface="Microsoft Yahei"/>
                <a:ea typeface="Microsoft Yahei"/>
                <a:cs typeface="Microsoft Yahei"/>
              </a:rPr>
              <a:t>汇报人：AA</a:t>
            </a:r>
          </a:p>
        </p:txBody>
      </p:sp>
      <p:sp>
        <p:nvSpPr>
          <p:cNvPr id="8" name="TextBox 8"/>
          <p:cNvSpPr txBox="1"/>
          <p:nvPr/>
        </p:nvSpPr>
        <p:spPr>
          <a:xfrm>
            <a:off x="6155002"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rgbClr val="FFFFFF">
                    <a:alpha val="100000"/>
                  </a:srgb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a:noFill/>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引言</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电力电子技术基础</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DC-DC变换技术原理</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DC-DC变换器的设计与分析</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DC-DC变换技术的应用领域与案例</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电力电子系统仿真技术</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引言</a:t>
            </a:r>
          </a:p>
        </p:txBody>
      </p:sp>
      <p:sp>
        <p:nvSpPr>
          <p:cNvPr id="4" name="TextBox 4"/>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01</a:t>
            </a: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0" r="9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电力电子技术是一门研究利用半导体器件对电能进行变换和控制的科学，是电子、电力和控制三个学科交叉的综合性技术。</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自20世纪50年代晶闸管问世以来，电力电子技术经历了整流器时代、逆变器时代和变频器时代，现已成为现代电气工程中不可或缺的重要技术。</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电力电子技术的定义与发展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发展历程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概述</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DC-DC变换技术是指将直流电能转换为另一种或多种直流电能的技术，是电力电子技术的重要分支。</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重要性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电子设备对电源性能要求的不断提高，DC-DC变换技术已成为电子设备电源设计中的关键技术之一。它能够实现电压、电流的稳定输出，提高电源效率和可靠性，减小电源体积和重量，满足各种电子设备对电源的特殊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DC-DC变换技术的概述与重要性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课件内容</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本课件主要介绍DC-DC变换技术的基本原理、拓扑结构、控制方法、仿真分析和应用实例等内容。</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学习目标</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通过本课件的学习，学生应能够掌握DC-DC变换技术的基本概念和原理，了解各种拓扑结构的特点和应用范围，熟悉常用的控制方法和仿真分析手段，具备独立设计和分析DC-DC变换器的能力。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课件内容与学习目标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电力电子技术基础</a:t>
            </a:r>
          </a:p>
        </p:txBody>
      </p:sp>
      <p:sp>
        <p:nvSpPr>
          <p:cNvPr id="4" name="TextBox 4"/>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02</a:t>
            </a: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晶闸管（Thyrist…</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一种四层三端器件，具有硅整流器件的特性，能在高电压、大电流条件下工作。</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可关断晶闸管（GTO）</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通过门极施加负脉冲使其关断，具有自关断能力。</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电力晶体管（GTR）</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耐高压、大电流的双极型晶体管，开关速度快，但驱动电路复杂。</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电力场效应晶体管（Po…</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利用栅极电压控制漏极电流，驱动电路简单，开关速度快。</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绝缘栅双极型晶体管（I…</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结合了MOSFET和GTR的优点，具有高压、大电流、快速开关等特性。</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电力电子器件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电力电子电路</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整流电路（Rectifier Circu…</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将交流电转换为直流电的电路，包括半波整流、全波整流和桥式整流等。</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斩波电路（Chopper Circuit）</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将直流电转换为另一种直流电的电路，通过控制开关器件的通断来实现输出电压的调节。</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逆变电路（Inverter Circui…</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将直流电转换为交流电的电路，广泛应用于电机控制、不间断电源等领域。</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PWM控制技术</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通过脉冲宽度调制技术实现对输出电压或电流的精确控制，广泛应用于各种电力电子电路中。</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7958" r="7958"/>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由电力电子器件、控制电路、驱动电路和保护电路等组成的系统，用于实现电能的变换和控制。</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电力电子系统</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电力电子系统的分类</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电力电子系统的应用领域</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电力电子系统的发展趋势</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根据电能变换的类型可分为AC/DC变换器、DC/DC变换器、AC/AC变换器等。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包括电机控制、新能源发电、电动汽车、不间断电源、智能电网等。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高效率、高功率密度、高可靠性、智能化和绿色环保是未来电力电子系统的发展趋势。</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电力电子系统的基本概念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DC-DC变换技术原理</a:t>
            </a:r>
          </a:p>
        </p:txBody>
      </p:sp>
      <p:sp>
        <p:nvSpPr>
          <p:cNvPr id="4" name="TextBox 4"/>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03</a:t>
            </a: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降压型（Buck）变换器</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通过控制开关管的导通和关断时间，实现输入电压到输出电压的降压变换。</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升压型（Boost）变换器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利用电感储能和开关管的导通与关断，将输入电压提升到所需的输出电压。</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升降压型（Buck-Boost）变换器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结合降压和升压变换器的原理，实现输入电压在升降压范围内的变换。</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DC-DC变换器的分类与工作原理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4813" r="3481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通过调整线性元件（如电阻）上的压降来稳定输出电压，具有简单、低成本等优点，但效率较低。</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线性稳压器</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采用高速开关管和储能元件（如电感和电容）进行电压变换，具有高效率、小体积等优点，但设计较为复杂。</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开关型稳压器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非隔离型DC-DC变换技术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隔离型DC-DC变换技术</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采用两个或多个开关管构成桥式结构，通过控制开关管的导通与关断实现能量的高效传输，适用于大功率应用。</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半桥式（Half-Bridge）和全桥式（Full-…</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通过变压器实现输入与输出的电气隔离，同时利用开关管的导通与关断控制能量传输。</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175" b="1">
                <a:solidFill>
                  <a:schemeClr val="accent1">
                    <a:alpha val="100000"/>
                  </a:schemeClr>
                </a:solidFill>
                <a:latin typeface="Microsoft Yahei"/>
                <a:ea typeface="Microsoft Yahei"/>
                <a:cs typeface="Microsoft Yahei"/>
              </a:rPr>
              <a:t>正激式（Forward）变换器</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将变压器的励磁电感和输出电感合二为一，简化了电路结构，适用于小功率应用。</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反激式（Flyback）变换器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DC-DC变换器的设计与分析</a:t>
            </a:r>
          </a:p>
        </p:txBody>
      </p:sp>
      <p:sp>
        <p:nvSpPr>
          <p:cNvPr id="4" name="TextBox 4"/>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04</a:t>
            </a: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https://d.book118.com/908011046006006032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2024-09-09T05:58:57.324</cp:lastPrinted>
  <dcterms:created xsi:type="dcterms:W3CDTF">2024-09-08T21:58:57Z</dcterms:created>
  <dcterms:modified xsi:type="dcterms:W3CDTF">2024-09-08T21:58:59Z</dcterms:modified>
</cp:coreProperties>
</file>