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D49C41-7B06-4587-951B-14C08DAEB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5470E5-B48C-4D36-A73D-648ABC515D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4B4C86-0300-4827-B29F-E60838CBC4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2E3F5A-1DCC-41FD-BC6E-F79340A8B3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E5D456-523A-486C-92C6-C456587BD1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EB459F-2FBD-43E7-AC92-DDD7C1BC3F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EE5327-B12E-4C65-BC15-1219B3A266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869AC8-EFB1-402C-BFBA-B4C2C56BAA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223B41-187E-4944-9429-6029F0C86C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17EB50-1DCB-4030-85F8-4EB66D050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8D6C77-7547-4FCF-AD1B-4EDA6E1CE9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11072035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研发统计年报对投资者的影响</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研发统计年报概述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研发统计年报对投资者的意义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投资者如何解读研发统计年报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研发统计年报对投资者的影响实例分析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投资者应对研发统计年报的策略建议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提供透明度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研发统计年报是企业向投资者和其他利益相关者展示其研发活动、成果和投入的重要途径，有助于提高企业的透明度。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评估研发能力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通过年报，投资者可以评估企业在研发方面的实力、策略及成果，从而判断企业的创新能力和长期发展潜力。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决策支持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研发统计年报为投资者提供了关于企业研发活动的详细信息，有助于投资者做出更明智的投资决策。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未来研发计划</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概述企业在未来一段时间内的研发计划和预期成果。</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研发风险</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阐述企业在研发过程中可能面临的风险和挑战，以及应对措施。</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研发成果</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展示企业在报告期内取得的研发成果，如专利申请、新产品开发、技术突破等。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研发活动概述</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包括企业的研发目标、策略、主要项目、研发团队等。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研发投入</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详细列出企业在研发方面的资金投入、人力资源投入等。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研发统计年报概述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研发统计年报的定义和作用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研发统计年报是企业或机构每年度对研发活动进行全面统计、分析和总结的一种报告文件。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研发统计年报能够反映企业或机构在研发领域的投入、产出和成果，为投资者提供决策依据，评估企业或机构的创新能力和发展潜力。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研发投入</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包括研发经费、研发人员数量、研发设备投入等。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研发产出</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包括专利申请数、授权数、科技论文发表数、新产品开发数等。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研发成果</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包括新产品销售收入、新技术应用带来的成本节约、市场占有率提升等。</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研发战略和计划</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包括未来的研发方向、重点领域、预期目标等。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研发统计年报的主要内容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通常在每年的第一季度公布上一年的研发统计年报。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发布时间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通过企业官方网站、证券交易所、行业协会等渠道发布。投资者可以通过这些渠道获取相关的研发统计年报信息。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发布渠道</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研发统计年报的发布时间和渠道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研发统计年报对投资者的意义</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分析行业趋势</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通过对比行业内不同公司的研发统计年报，投资者可以洞察行业发展趋势和竞争格局，为投资决策提供参考。</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识别潜在风险</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研发统计年报中的异常数据或负面信息可能揭示公司存在的潜在风险，如研发失败、技术落后等，有助于投资者规避风险。</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评估公司价值</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研发统计年报展示了公司在研发方面的投入和产出，是评估公司创新能力和长期价值的重要依据。</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提供投资决策依据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揭示公司研发实力和潜力</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公司在某些关键技术或领域的研发投入和产出，可能构成其核心竞争力，是投资者关注的重要方面。</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突显核心竞争力</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研发统计年报详细列举了公司的专利、新产品、新技术等研发成果，反映了公司的研发实力和创新能力。</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展示研发成果</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通过分析研发统计年报中的研发投入、研发项目等信息，投资者可以了解公司的研发战略和规划，进而判断其未来发展潜力。</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揭示研发战略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预测收入增长</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判断成本结构变化</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洞察未来发展方向</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预测公司未来发展趋势</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研发统计年报中的新产品、新技术等信息，有助于投资者预测公司未来可能的收入增长点和市场份额变化。</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随着公司研发的不断深入，其成本结构可能发生变化。通过分析研发统计年报，投资者可以预测公司未来可能的成本变化趋势。</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通过分析研发统计年报中的研发项目、合作伙伴等信息，投资者可以洞察公司未来的发展方向和战略重点，为投资决策提供前瞻性思考。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https://d.book118.com/908011072035006023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2024-08-29T16:39:05.330</cp:lastPrinted>
  <dcterms:created xsi:type="dcterms:W3CDTF">2024-08-29T08:39:05Z</dcterms:created>
  <dcterms:modified xsi:type="dcterms:W3CDTF">2024-08-29T08:39:07Z</dcterms:modified>
</cp:coreProperties>
</file>