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178F3-A389-4311-BCE4-D70D93CB8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A9892-0FD8-4B35-89E7-7E3D059A0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7A407-4462-4639-8755-6FDE19C27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5B7D0-B504-4BBE-9DFC-6F0FF3D7D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1FC79-9891-4BCF-A1AF-947F4DFB5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ED72CD-0A76-42A9-AE6D-7AA7D4514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74C381-38A4-4C21-A859-63360F2AE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EE4DA-7D32-4C73-AFBE-F8AD60237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B4F4A-F89C-4457-A42F-1362F32E4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35B72-2632-4917-8B9E-5E350CBA7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DFDC4-68B8-4CA2-A6D8-7C0207954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110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案护理新进展PPT\n## 1.个案护理的基本概念与重要性\n### 1.1个案护理的定义与实施对象\n### 1.2个案护理的重要性及影响\n### 1.3个案护理在医疗体系中的地位\n## 2.个案护理的发展历程\n### 2.1个案护理的起源与发展\n### 2.2个案护理在不同国家和地区的应用\n### 2.3个案护理的发展趋势与挑战\n## 3.个案护理的新技术与方法\n### 3.1个案护理的信息技术应用\n### 3.2个案护理的跨专业合作\n### 3.3个案护理的心理支持与康复\n## 4.个案护理的实践案例分析\n### 4.1个案护理的成功案例分析\n### 4.2个案护理的失败案例分析\n### 4.3个案护理的实践教训与改进措施\n## 5.个案护理的未来展望\n### 5.1个案护理在未来医疗体系中的作用\n### 5.2个案护理的研究与创新\n### 5.3个案护理的继续教育与培训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个案护理新进展PPT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个案护理的基本概念与重要性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个案护理的定义</a:t>
                </a:r>
                <a:endParaRPr/>
              </a:p>
            </p:txBody>
          </p:sp>
          <p:sp>
            <p:nvSpPr>
              <p:cNvPr id="16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以患者为中心，针对个体需求提供全面、个性化的护理服务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强调对患者身心、社会、文化等多方面的关怀与支持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通过跨专业合作，实现患者最佳康复效果</a:t>
                </a:r>
                <a:endParaRPr/>
              </a:p>
            </p:txBody>
          </p:sp>
        </p:grpSp>
        <p:grpSp>
          <p:nvGrpSpPr>
            <p:cNvPr id="16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个案护理的实施对象</a:t>
                </a:r>
                <a:endParaRPr/>
              </a:p>
            </p:txBody>
          </p:sp>
          <p:sp>
            <p:nvSpPr>
              <p:cNvPr id="1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患有慢性疾病、需要长期护理的患者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面临急性疾病、需要紧急救治的患者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具有特殊心理、社会、文化背景的患者</a:t>
                </a:r>
                <a:endParaRPr/>
              </a:p>
            </p:txBody>
          </p:sp>
        </p:grpSp>
        <p:grpSp>
          <p:nvGrpSpPr>
            <p:cNvPr id="17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个案护理的多样性</a:t>
                </a:r>
                <a:endParaRPr/>
              </a:p>
            </p:txBody>
          </p:sp>
          <p:sp>
            <p:nvSpPr>
              <p:cNvPr id="1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根据患者的需求和病情，制定个性化的护理计划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结合患者的生活环境和社会背景，提供全面的关怀与支持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适应不同医疗体系和政策环境，灵活调整护理策略</a:t>
                </a:r>
                <a:endParaRPr/>
              </a:p>
            </p:txBody>
          </p:sp>
        </p:grpSp>
      </p:grpSp>
      <p:pic>
        <p:nvPicPr>
          <p:cNvPr id="17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个案护理的定义与实施对象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个案护理的重要性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提高患者生活质量，促进身心康复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降低医疗费用，提高医疗资源利用效率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增强医疗服务体系的人性化、科学化水平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个案护理的影响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改变传统医疗服务体系中患者被动接受的局面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促进医护人员关注患者个体需求，提高服务质量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为医疗政策制定提供依据，推动医疗体制改革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个案护理与医疗服务体系的关系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个案护理是医疗服务体系的重要组成部分，贯穿治疗全过程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个案护理与医疗技术、医疗服务相互补充，共同提高医疗服务质量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个案护理在医疗服务体系中具有桥梁作用，连接患者与医护人员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个案护理在医疗体系中的发展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随着医疗技术的进步和医疗服务体系的发展，个案护理逐渐成为关注焦点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个案护理在慢性病管理、康复医学等领域发挥重要作用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个案护理在未来医疗服务体系中的作用将更加凸显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个案护理的发展历程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个案护理的起源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个案护理起源于19世纪末，随着护理学科的诞生而出现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最初的个案护理主要针对精神病、结核病等慢性病患者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个案护理的理念和方法逐渐完善，形成现代个案护理模式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个案护理的发展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20世纪中期，个案护理逐渐应用于其他领域，如慢性病管理、康复医学等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随着医学模式的转变，个案护理更加关注患者心理、社会、文化等方面的需求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个案护理与现代信息技术、跨专业合作等相结合，不断提高护理服务质量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个案护理在发达国家的应用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发达国家个案护理发展较早，已广泛应用于医疗服务体系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发达国家的个案护理注重个性化、专业化、人性化服务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发达国家的个案护理在政策制定、教育培训等方面具有较完善体系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个案护理在发展中国家的应用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发展中国家个案护理发展相对较晚，但近年来逐渐受到重视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发展中国家个案护理在应对慢性病、传染病等方面发挥重要作用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发展中国家个案护理在教育培训、政策支持等方面有待加强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个案护理在不同国家和地区的应用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个案护理的发展趋势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个案护理将更加关注患者个性化需求，提供精准化服务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个案护理将与现代信息技术、跨专业合作等相结合，提高服务效率和质量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个案护理将在医疗政策制定、教育培训等方面发挥更大作用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个案护理面临的挑战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如何适应不同医疗体系和政策环境，开展个案护理服务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如何提高个案护理服务的质量和效率，满足患者需求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如何加强个案护理教育培训，提高护理人员素质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个案护理的新技术与方法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个案护理信息技术的应用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利用信息技术收集、整理、分析患者信息，为个案护理提供依据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通过信息技术实现患者与医护人员之间的实时沟通，提高服务效率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利用信息技术进行个案护理效果评估，为护理改进提供支持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个案护理信息技术的优势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提高个案护理服务的准确性和效率，减少人为错误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方便患者随时了解自己的病情和护理服务，提高患者满意度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为个案护理研究提供大数据支持，推动护理学科发展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个案护理的信息技术应用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https://d.book118.com/908011103127006037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个案护理新进展PPT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2024-09-17T21:22:14.379</cp:lastPrinted>
  <dcterms:created xsi:type="dcterms:W3CDTF">2024-09-17T13:22:14Z</dcterms:created>
  <dcterms:modified xsi:type="dcterms:W3CDTF">2024-09-17T13:22:16Z</dcterms:modified>
</cp:coreProperties>
</file>