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D25C1EC-49FC-4BA5-9987-12916EFDF1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CF74222-8EEA-4097-A0BD-72FA315F26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381BB6B-77F3-48F9-BD3A-33A9908AB1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04002BF-18B6-4A3D-8E52-448D9082B6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B8A00D0-5E03-4A8C-B104-5ABFAC7C7B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7F984D5-7C30-43FC-B796-E9FBC476F1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37183F1-ECE6-453B-B45D-785E4A4B5A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B2999BC-E014-4392-A49B-1C13665FB8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1C62D5D-235C-43FA-8ABF-B7306FC61B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FAD624C-6206-4E51-A2E3-5749E40EE5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DFD9735-1B7D-4E37-A94F-147EFA55B4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1.jpeg" /><Relationship Id="rId6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8.jpeg" /><Relationship Id="rId4" Type="http://schemas.openxmlformats.org/officeDocument/2006/relationships/image" Target="../media/image22.jpeg" /><Relationship Id="rId5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0801203012200602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0522" y="1105448"/>
            <a:ext cx="7238537" cy="2009775"/>
          </a:xfrm>
          <a:prstGeom prst="rect">
            <a:avLst/>
          </a:prstGeom>
        </p:spPr>
        <p:txBody>
          <a:bodyPr vert="horz" wrap="square" lIns="114300" tIns="57150" rIns="114300" bIns="57150" rtlCol="0" anchor="b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>
                    <a:lumMod val="75000"/>
                    <a:lumOff val="25000"/>
                  </a:schemeClr>
                </a:solidFill>
                <a:latin typeface="STKaiti"/>
                <a:ea typeface="STKaiti"/>
                <a:cs typeface="STKaiti"/>
              </a:rPr>
              <a:t>第四季度护士工作总结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220184" y="1034838"/>
            <a:ext cx="5507355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</a:schemeClr>
                </a:solidFill>
                <a:latin typeface="STKaiti"/>
                <a:ea typeface="STKaiti"/>
                <a:cs typeface="STKaiti"/>
              </a:rPr>
              <a:t>工作总结引言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</a:schemeClr>
                </a:solidFill>
                <a:latin typeface="STKaiti"/>
                <a:ea typeface="STKaiti"/>
                <a:cs typeface="STKaiti"/>
              </a:rPr>
              <a:t>临床护理工作成果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</a:schemeClr>
                </a:solidFill>
                <a:latin typeface="STKaiti"/>
                <a:ea typeface="STKaiti"/>
                <a:cs typeface="STKaiti"/>
              </a:rPr>
              <a:t>团队协作与沟通效果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</a:schemeClr>
                </a:solidFill>
                <a:latin typeface="STKaiti"/>
                <a:ea typeface="STKaiti"/>
                <a:cs typeface="STKaiti"/>
              </a:rPr>
              <a:t>业务学习与培训进展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</a:schemeClr>
                </a:solidFill>
                <a:latin typeface="STKaiti"/>
                <a:ea typeface="STKaiti"/>
                <a:cs typeface="STKaiti"/>
              </a:rPr>
              <a:t>个人成长与职业规划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</a:schemeClr>
                </a:solidFill>
                <a:latin typeface="STKaiti"/>
                <a:ea typeface="STKaiti"/>
                <a:cs typeface="STKaiti"/>
              </a:rPr>
              <a:t>存在问题及改进措施建议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工作总结引言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</a:schemeClr>
                </a:solidFill>
                <a:latin typeface="PingFang SC"/>
                <a:ea typeface="PingFang SC"/>
                <a:cs typeface="PingFang SC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总结第四季度护士工作的完成情况，包括任务量、工作效率等方面。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完成情况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分析工作中存在的亮点和不足，如团队协作、技能提升、沟通能力等方面。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亮点与不足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总结第四季度工作中的经验教训，以便今后更好地应对各种情况。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经验教训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回顾第四季度工作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656" r="23656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484" r="484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4815" r="14815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总结目的与意义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通过总结，明确第四季度护士工作的目标和方向，确保工作有条不紊地进行。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评估第四季度护士工作的实际效果，包括患者满意度、护理质量等方面。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针对总结中发现的问题，提出改进措施和提升方向，为下一季度工作做好准备。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通过分享和交流，促进团队成员之间的相互学习和协作，共同提高护理水平。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明确目标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评估效果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改进提升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分享交流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临床护理工作成果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</a:schemeClr>
                </a:solidFill>
                <a:latin typeface="PingFang SC"/>
                <a:ea typeface="PingFang SC"/>
                <a:cs typeface="PingFang SC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7901" b="790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l="5462" r="5462"/>
          <a:stretch>
            <a:fillRect/>
          </a:stretch>
        </p:blipFill>
        <p:spPr>
          <a:xfrm>
            <a:off x="7771734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患者护理质量提升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病情观察与评估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通过密切观察患者病情变化，准确评估患者需求，提供及时有效的护理措施。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基础护理落实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严格执行基础护理操作规范，确保患者皮肤、口腔、会阴等部位的清洁与舒适。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并发症预防与处理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针对患者潜在并发症风险，采取有效的预防措施，降低并发症发生率；对已发生的并发症，及时处理并记录。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深入学习并掌握各类护理操作规范，确保在实际工作中能够熟练运用。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护理操作规范掌握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护理技术能力提升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护理经验积累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12500" b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通过参加培训、实践锻炼等方式，提高护理技术能力，如静脉穿刺、导尿等。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积极向资深护士请教，学习并积累临床护理经验，提高独立解决问题的能力。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护理操作技能熟练度提高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不良事件报告与处理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对发生的护理不良事件，及时报告并处理，分析原因，制定改进措施。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护理风险防范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加强护理风险防范意识，识别并评估潜在风险，采取有效的防范措施。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护理安全制度执行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严格遵守护理安全制度，确保患者安全，如防止跌倒、坠床等。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护理安全与不良事件管理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团队协作与沟通效果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</a:schemeClr>
                </a:solidFill>
                <a:latin typeface="PingFang SC"/>
                <a:ea typeface="PingFang SC"/>
                <a:cs typeface="PingFang SC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有效解决冲突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面对工作中的矛盾和冲突，团队成员能够冷静分析，寻求共识，确保工作的顺利进行。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协作默契度提升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在日常工作中，团队成员之间互相学习，取长补短，形成了高效的协作氛围。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分工明确，责任到人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通过明确的分工，各成员能够迅速完成自己的任务，同时也积极参与其他工作，实现整体目标。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团队成员协作情况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医疗资源共享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与医生、药师等部门保持密切沟通，确保患者得到及时、全面的治疗和护理。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跨部门协作机制建立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参与医院内部协调会议，与其他部门共同解决问题，提高工作效率。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患者满意度提升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通过与患者及其家属的沟通，及时了解他们的需求和反馈，为患者提供更加周到的服务。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与其他部门沟通合作成果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积极参与医院活动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鼓励团队成员参加医院举办的各类活动，如义诊、健康讲座等，提高团队在社会上的影响力。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团队凝聚力增强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通过定期的团队建设活动，如拓展训练、座谈会等，增进团队成员之间的了解和信任。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荣誉与成果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本季度，团队荣获了“优秀护理团队”称号，多名成员在护理技能竞赛中获奖，展示了团队的专业实力。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21875" r="21875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2500" r="12500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团队建设与活动参与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https://d.book118.com/908012030122006023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282828"/>
      </a:dk1>
      <a:lt1>
        <a:srgbClr val="E3F0E1"/>
      </a:lt1>
      <a:dk2>
        <a:srgbClr val="094000"/>
      </a:dk2>
      <a:lt2>
        <a:srgbClr val="F4F1D8"/>
      </a:lt2>
      <a:accent1>
        <a:srgbClr val="689E5F"/>
      </a:accent1>
      <a:accent2>
        <a:srgbClr val="59AE93"/>
      </a:accent2>
      <a:accent3>
        <a:srgbClr val="2D7A61"/>
      </a:accent3>
      <a:accent4>
        <a:srgbClr val="87D295"/>
      </a:accent4>
      <a:accent5>
        <a:srgbClr val="9CC86E"/>
      </a:accent5>
      <a:accent6>
        <a:srgbClr val="9BB67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0">
      <vt:lpstr>Arial</vt:lpstr>
      <vt:lpstr>Calibri</vt:lpstr>
      <vt:lpstr>STKaiti</vt:lpstr>
      <vt:lpstr>PingFang SC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2024-08-30T13:59:07.132</cp:lastPrinted>
  <dcterms:created xsi:type="dcterms:W3CDTF">2024-08-30T05:59:07Z</dcterms:created>
  <dcterms:modified xsi:type="dcterms:W3CDTF">2024-08-30T05:59:09Z</dcterms:modified>
</cp:coreProperties>
</file>