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D4F1-3BD3-498F-806B-B9CB1D6B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2E9C-CFFD-4B39-8DC5-E5B58452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3F055-4137-4001-95ED-7A8B9DB1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6495E-56E1-4411-87C6-3DB66234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F849A-B4FB-4663-9D3C-7E2B8333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42B8B-A1E7-41C8-9CFD-CA412FB4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10D5C-0EB7-4CB3-AE4F-36CD4C1D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6780E-C7A4-4A85-9E7E-3434D4A19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004CF-9F37-4000-88E3-9A8F5CA3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0348D-3AB7-41F0-9698-12183113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06847-56AB-4E9B-B332-E2E84947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2121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新生儿科护理ppt演讲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新生儿科护理的核心技能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新生儿科护理的常见问题与处理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新生儿科护理的未来发展与挑战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75" r="333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新生儿科护理主要针对出生后28天内的婴儿提供专业的护理服务，包括生命体征监测、喂养指导、日常照护等。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新生儿科护理具有高度的专业性和特殊性，需要具备丰富的医学知识和护理技能，以确保婴儿的健康和安全。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通过专业的护理，可以确保婴儿得到适当的照顾，促进其健康成长。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促进婴儿健康成长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新生儿科护理有助于及时发现和处理婴儿潜在的健康问题，预防疾病和并发症的发生。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在新生儿期，婴儿的免疫系统相对较弱，容易感染疾病。通过新生儿科护理，可以提高婴儿的生存率。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提高婴儿生存率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新生儿科护理的历史与发展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新生儿科护理起源于古代，随着医学和护理技术的发展，其理论和实践不断完善。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随着医学科技的进步，新生儿科护理将更加注重个体化、精准化和智能化，以提高护理效果和婴儿生存率。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未来，新生儿科护理将更加注重预防保健和家庭护理的结合，以实现全面、连续的婴儿健康管理。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新生儿科护理的核心技能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指导新妈妈进行正确的母乳喂养姿势和技巧，确保宝宝能够顺利吸吮。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人工喂养注意事项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喂养量与时间安排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31" r="703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指导家长如何正确使用配方奶喂养，以及如何保持奶瓶和奶嘴的清洁卫生。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根据宝宝的年龄和体重，合理安排喂养量和时间，确保宝宝获得足够的营养。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定期为宝宝洗澡、更换尿布，保持皮肤清洁干燥，预防尿布疹等皮肤问题。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洗澡与清洁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提供舒适、安静的睡眠环境，帮助宝宝养成良好的睡眠习惯。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根据宝宝的体温和外界环境温度，适时增减衣物，保持适宜的室内温度。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常见疾病观察与处理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密切观察宝宝的身体状况，及时发现并处理发热、腹泻等常见疾病。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教导家长如何预防宝宝意外伤害，如防止窒息、跌倒等。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根据国家规定和医生建议，按时为宝宝接种各类疫苗，提高免疫力。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适宜的环境刺激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提供适合宝宝年龄的玩具和游戏，刺激宝宝的感知和智力发展。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与宝宝建立亲密的情感联系，通过抚触、拥抱、眼神交流等方式安抚宝宝的情绪。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家长的陪伴与支持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鼓励家长多陪伴宝宝，给予宝宝足够的安全感，帮助宝宝建立良好的心理状态。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新生儿科护理的常见问题与处理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https://d.book118.com/908012121123006030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2024-09-07T10:06:02.103</cp:lastPrinted>
  <dcterms:created xsi:type="dcterms:W3CDTF">2024-09-07T02:06:02Z</dcterms:created>
  <dcterms:modified xsi:type="dcterms:W3CDTF">2024-09-07T02:06:04Z</dcterms:modified>
</cp:coreProperties>
</file>