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69CBDCC-7546-4AD2-A6CD-7D08176D24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019C8-B82A-41AD-9B43-96D25D2C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69DEC-6D2B-41EE-8662-F5036DC78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D33C2-4D77-43D5-809E-49076582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45713-6B8A-4AA4-8417-108CE61A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94530-1BEF-42EE-9DD7-25F45912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85CB08-AA04-4BD1-BF34-89060D2B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9C19A-FC19-4491-BF05-9DA617F02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6257C-C1D1-4A3E-B0E8-F252871D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7E14B-B971-415A-A95D-8D2BFDE9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95DB6-A4DF-45ED-BBD5-B41F9572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3E4CA-C3C2-48F9-A991-74DDB862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36251E-5574-4175-B489-FBD557F288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C4866E-AB14-4095-B181-06ACE3693C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214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用心态调节心灵提升心理健康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认知重建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用心态调节心灵提升心理健康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心态调节对心灵提升心理健康至关重要。在日常生活中，我们需要认识自己的心态如何影响内心状态，才能更好地激发潜能、实现自我提升。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什么是心态调节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通过改变思维方式，调整对事物的看法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认知重建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控制情绪波动，保持内心平静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适时调整自身状态，应对挑战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学会表达自己的情感与需求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是指个体对于自身和世界的信仰和看法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影响着行为和心态的形成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是推动个体行动的内在力量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决定着个体的行为方式和目标选择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是个体对于生活和理想的评价标准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指导个体行为和选择的准则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是人类在生命周期中的重要表现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反映出对外部环境的认知和态度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保持心理健康有助于减少心理问题的发生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心理健康的提升可以带来更高质量的生活体验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心理健康促进个人成长和进步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健康的心理状态有助于有效应对生活中的挑战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心态调节对心理健康的重要性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心态调节不仅有助于解决内心的困扰，还能带来积极的生活态度和更高效的工作表现。通过调整心态，我们可以更好地应对挑战，提升自我认知，增强情绪管理能力，进而实现心理健康的全面提升。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心态调节的应用技巧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通过深呼吸放松身心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审视自己的内心需求和情绪状态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让内心平静，减轻压力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认知重建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认知扭曲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过分放大细节，忽略总体情况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过度概括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基于情绪而非事实做出推断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情绪化推理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忽视或贬低积极信息和经历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否定正面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希望和目标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保持前进动力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感恩和善良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感激身边的一切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善待他人与自己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看到困难中的机会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自我观察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观察自己的情绪变化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了解自己的思考习惯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思维模式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注意自己在不同场景下的行为表现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反思与改进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反思与改进是提升心理健康的重要步骤。通过对过去行为和思维的反思，我们可以发现问题所在，并在今后做出改进。持续地反思和改进可以帮助我们不断进步，提升自身心理素质。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心态调节技巧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寻找情绪释放的方式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情绪释放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寻求心理专家的建议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运动缓解压力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心理健康是人们健康、幸福和生活质量的重要组成部分。通过良好的心态调节和心理健康维护，个体可以更好地面对生活中的挑战和压力，保持积极向上的心态。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情绪识别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情绪识别是指个体对自身情绪状态的认知和了解。通过情绪识别，个体可以更好地控制和调节自己的情绪，提升心理健康水平。情绪识别是情绪管理的基础，对心态调节和心灵提升至关重要。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有助于放松身心、缓解压力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释放负面情绪、增进人际关系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通过放松技巧调整情绪状态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释放压力、提升心理健康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减轻心理压力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通过情绪表达，缓解内心紧张情绪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与他人分享真实情感，促进沟通和理解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建立情感连接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通过情绪表达，与他人建立更深层次的情感联系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释放负面情绪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诚实表达自己的情感，减轻心理负担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https://d.book118.com/908012143011006050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用心态调节心灵提升心理健康</vt:lpstr>
      <vt:lpstr>目录</vt:lpstr>
      <vt:lpstr>第1章 简介</vt:lpstr>
      <vt:lpstr> </vt:lpstr>
      <vt:lpstr>什么是心态调节</vt:lpstr>
      <vt:lpstr>心灵的重要性</vt:lpstr>
      <vt:lpstr>心理健康的意义</vt:lpstr>
      <vt:lpstr>心态调节对心理健康的重要性</vt:lpstr>
      <vt:lpstr>心态调节的应用技巧</vt:lpstr>
      <vt:lpstr>第2章 认知重建</vt:lpstr>
      <vt:lpstr>认知扭曲</vt:lpstr>
      <vt:lpstr>积极思维</vt:lpstr>
      <vt:lpstr>自我观察</vt:lpstr>
      <vt:lpstr> </vt:lpstr>
      <vt:lpstr>心态调节技巧</vt:lpstr>
      <vt:lpstr>心理健康重要性</vt:lpstr>
      <vt:lpstr>第3章 情绪管理</vt:lpstr>
      <vt:lpstr> </vt:lpstr>
      <vt:lpstr>情绪调节</vt:lpstr>
      <vt:lpstr>情绪表达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2024-09-29T14:51:33.432</cp:lastPrinted>
  <dcterms:created xsi:type="dcterms:W3CDTF">2024-09-29T06:51:33Z</dcterms:created>
  <dcterms:modified xsi:type="dcterms:W3CDTF">2024-09-29T06:51:35Z</dcterms:modified>
</cp:coreProperties>
</file>